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Action1.xml" ContentType="application/vnd.ms-office.inkAction+xml"/>
  <Override PartName="/ppt/ink/inkAction2.xml" ContentType="application/vnd.ms-office.inkAct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12-16T11:13:57.623"/>
    </inkml:context>
    <inkml:brush xml:id="br0">
      <inkml:brushProperty name="width" value="0.05292" units="cm"/>
      <inkml:brushProperty name="height" value="0.05292" units="cm"/>
    </inkml:brush>
  </inkml:definitions>
  <iact:action type="add" startTime="13595">
    <iact:property name="dataType"/>
    <iact:actionData xml:id="d0">
      <inkml:trace xmlns:inkml="http://www.w3.org/2003/InkML" xml:id="stk0" contextRef="#ctx0" brushRef="#br0">3493 5361 309 0,'0'0'75'6,"0"0"6"-2,0 0 30 0,0 0 30 0,0 0 10 0,0 0-8 0,0 0-41 0,0 0-50 0,0 0-2 0,0 0 17 0,0 0 33 0,0 0 36 0,0 0-8 0,0 0-13 2,19 138-10-2,-17-102-20-1,2 2-21 2,-2 2-11-1,7 2-5 0,-5 0 9 0,-2 0 1 0,2 0-6 0,-4 1-17 0,0 0-9 0,0 1-1 0,0-1 0 2,-2 1 7-1,-2-3 7 11,-2-1 0-15,-1 3-4-1,3-4 0 0,-4 3-4 15,4-3-4-14,-4-3 1-1,3-3-15 0,-3-2-5 15,2-2-4-13,2-3 2-2,-5-1 6 0,7-4-5 14,-4-3 2-13,4-2-5-1,0-5-2 0,0-2-3 16,-2-3-2-15,4 0 0-1,0-5-9 0,0-1 1 15,0 0-2-14,0 0 2-1,0 0 6 1,0 0-3 3,0-1 2 0,0-4-7 0,0-1-9 0,-2-3 2 12,2-2-4-15,-2-4 1-1,2 0 2 0,0-5-1 15,0-1-5-14,0-1-2-1,0-4-6 0,2-2-7 16,4-4 1-15,-4-3-10-1,4-3-2 0,0-4-2 16,3 0-7-16,-3 4-6 0,0-2-7 0,2 0 1 16,-1 0 15-15,-1-2 5-1,2 1 0 0,-4 0-6 16,2 1-13-14,3-2 22-2,-3 2 19 0,-2-1 14 16,2 1 7-15,3 0-21-1,-3 7 1 0,4-1-3 15,-4 4 0-14,-2 2 15-1,7 3-2 0,-7 5 8 17,2 2 9-17,-4 3 8 1,4 4 10-1,-2-1 9 14,-1 5 6-13,-1-3-1-1,4 1-4 0,0 1-4 16,0-1 0-16,0 2 4 0,-1-2 0 0,3 3-4 17,0-1-4-17,-4 1-5 0,4 0-2 0,-1 3 3 16,-3 0 2-15,2-1-3-1,-2 3 2 0,2 1-4 16,-4 0 6-16,5 1 15 0,-5 5 12 0,0 1 18 16,2 3-1-15,0 4-4-1,-2 3-8 0,4 4-8 16,-4 3 5-15,0 5-4-1,0 2-7 0,1 4 6 16,-3-3 14-15,0-1 0-1,0 1 2 0,0-2-15 16,0-1-12-15,0 0 5-1,4-3 1 0,-2-4-1 16,-2-1-15-16,2-3-15 1,2-3-3-1,-2-3-1 15,2-3-4-14,-4-2-6-1,4-1-5 0,0-1-2 15,-2-3 2-13,7-1 13-2,-3-1 12 0,-4 0 12 15,6-1 13-14,-4-5 3-1,5-2 0 0,-1-3-8 16,-2-3-10-15,-2-1-9-1,7-2-5 0,-7-1-3 16,2-1-3-16,2-4-3 1,-4 1-7-1,1 1-2 16,3 1 1-16,0 0 0 0,-2 2 3 0,5-1-2 16,-5 3 1-15,0 1 1-1,2 2-1 0,-4 2 5 16,3 0-4-16,-5 3 1 0,4 2-2 0,-4 1-6 16,2 1-7-15,-4 1-11-1,2 3-4 0,2 0 0 16,-4 0 8-15,4 0 10-1,3 0 10 0,-3 0 8 16,2 0 2-16,2 0 2 1,-2 0-2-1,1 0-4 16,1 4 2-16,-2 0 1 0,0 0 2 1,3 2 3 14,1 0-4-15,-6 0-6 0,4 1 0 0,1-1-3 17,-9 2 8-17,4-1 8 0,0 0 5 0,0 1 10 16,-2 1 2-15,-2 2-2-1,2 1 10 0,-2 1 0 16,0 1 4-15,0-3-1-1,0 4-12 0,-2-2-5 16,-2 2-4-15,2-2 2-1,-6 0 3 0,8 2 3 16,-7-3 0-15,5 1 1-1,-2-3 5 0,0-1 3 15,2-4 7-14,0 0 0-1,2-3-6 0,0-2-6 16,0 0-8-15,0 0 0-1,0 0 1 0,0 0 3 1,0 0 2 3,0-3 4 2,0-1 4-2,0-3-8 0,0-2-11 9,0-7-15-12,0-2-11-1,2-5-3 16,4-1 1-15,-2-1 0-1,5-2 0 0,-1 1 2 2,-2 1 0 12,2 1 3-14,3 1 2 0,-3 2-3 16,0 3 3-16,-4 2-6 0,3 4-17 0,-5 4-19 17,0 2-30-17,0 1-38 0,-2 4-51 0,0 1-49 17,0 0-47-17,4 1-59 0,-2 2-82 0,-2 0-789 0</inkml:trace>
    </iact:actionData>
  </iact:action>
  <iact:action type="add" startTime="14987">
    <iact:property name="dataType"/>
    <iact:actionData xml:id="d1">
      <inkml:trace xmlns:inkml="http://www.w3.org/2003/InkML" xml:id="stk1" contextRef="#ctx0" brushRef="#br0">4190 5860 2192 0,'0'0'188'3,"0"0"-70"0,0 0-57 1,0 0-7 0,0 0-12 2,0 0-22-2,0 0-22-1,0 0-31 2,0 0-40-1,0 0-56 0,0 0-76 0,0 0-126 0,0 0-193 0,0 0-829-3</inkml:trace>
    </iact:actionData>
  </iact:action>
  <iact:action type="add" startTime="15218">
    <iact:property name="dataType"/>
    <iact:actionData xml:id="d2">
      <inkml:trace xmlns:inkml="http://www.w3.org/2003/InkML" xml:id="stk2" contextRef="#ctx0" brushRef="#br0">4351 5710 1477 0,'0'0'91'2,"0"0"-45"5,0 0 15-6,0 0-5 14,35-119-16-15,-24 88-14 0,-1-1-8 1,0-1-1 14,1-2-9-15,-1 4-7 0,0 3-5 0,-1 5 3 17,-5 4 11-17,4 4 20 0,-6 7 32 17,0 3 29-16,-2 4 27-1,0 1 7 0,0 0-23 0,0 6-37 16,0 0-38-16,0 8-19 0,-4 3 7 0,-2 5 24 16,2 3 13-14,-2 2 4-2,1-1-8 0,-3 1-10 15,6-4-10-14,-4 0-9-1,2-5-5 0,2-2-9 16,2-2-7-15,0-2-3-1,0-2-3 0,0-1 1 15,0-2-6-15,0 0-13 0,0-3-18 17,2 1-23-16,0-1-28-1,0 0-33 0,4 1-41 0,-4-2-85 16,0 4-211-16,7-1-172 0,-7-4-231 0</inkml:trace>
    </iact:actionData>
  </iact:action>
  <iact:action type="add" startTime="15553">
    <iact:property name="dataType"/>
    <iact:actionData xml:id="d3">
      <inkml:trace xmlns:inkml="http://www.w3.org/2003/InkML" xml:id="stk3" contextRef="#ctx0" brushRef="#br0">4634 5517 2257 0,'0'0'86'3,"0"0"-66"0,0 0-18 1,0 0-2 0,0 0 12 0,0 0-4 0,0 0-21 2,0 0-61-3,0 0-49 2,0 0-63-1,0 0-101 0,0 0-129 0,0 0-221 0,0 0-12-3</inkml:trace>
    </iact:actionData>
  </iact:action>
  <iact:action type="add" startTime="15694">
    <iact:property name="dataType"/>
    <iact:actionData xml:id="d4">
      <inkml:trace xmlns:inkml="http://www.w3.org/2003/InkML" xml:id="stk4" contextRef="#ctx0" brushRef="#br0">4622 5788 1960 0,'0'0'145'4,"0"0"-67"-1,0 0 38 1,0 0-26 0,0 0-44 0,0 0-20 0,0 0-24 0,0 0-39 0,0 0-64 0,0 0-36 2,0 0-55-2,0 0-104 0,0 0-150 0,0 0-808-4</inkml:trace>
    </iact:actionData>
  </iact:action>
  <iact:action type="add" startTime="16110">
    <iact:property name="dataType"/>
    <iact:actionData xml:id="d5">
      <inkml:trace xmlns:inkml="http://www.w3.org/2003/InkML" xml:id="stk5" contextRef="#ctx0" brushRef="#br0">3274 6072 1753 0,'0'0'128'1,"0"0"-67"1,0 0-55 2,0 0 12 0,0 0 52 0,0 0 39 0,0 0 11 0,0 0-2 0,124 22-14 0,-89-19-11 0,-1 0-17 2,5 0-5-2,8-3-1 0,-1 0-11 0,-3 0-9 0,11-1 0 0,-6-5-11 0,7 1-8 0,-3-1-1 0,6 0-15 0,-2 2-8 0,-5-2 2 0,5 3-6 0,-10 0 0 2,5 0 0-2,-5 2 0 0,-3 1-1 0,-1 0 0 0,-5-2 1 0,2 1-6 2,-4-2 2 7,-4 0 2-11,-2 1-1-2,-2-1 4 0,-4 0-2 14,0 0-3-13,-3 0 1-1,1 1 2 16,-5 0-2-16,3 2 3 1,-7 0-1-1,-1 0-6 15,1 0 1-14,-4 0 2-1,3 0-4 0,-5 4-7 16,-4-2-9-15,2 1-18-1,0 0-21 0,0 0-31 18,-2 3-68-17,3 1-158-1,-3-3-336 0,0 1-835 1</inkml:trace>
    </iact:actionData>
  </iact:action>
  <iact:action type="add" startTime="17555">
    <iact:property name="dataType"/>
    <iact:actionData xml:id="d6">
      <inkml:trace xmlns:inkml="http://www.w3.org/2003/InkML" xml:id="stk6" contextRef="#ctx0" brushRef="#br0">5439 5782 212 0,'0'0'244'2,"0"0"-47"2,0 0 5 0,0 0 9 1,0 0-13 0,0 0-19-1,0 0-41 0,0 0-44 0,0 0-50 0,0 0-56 0,0 0 16 0,0 0 46 0,12 21 38 0,-8-2 32 0,6 4-25 0,-1 2-46 0,1 6-17 2,-2 0 3-2,-1 4 10 0,1 0 9 0,0-1-5 1,-6 0-11-1,4 2-11-1,1-1-16 1,-1-2-5 0,-4-1-3 1,6-3-3-2,-4-3 0 3,2-2-2 1,-1-4 1 10,3-2-2-16,-2-1-4-1,-2-6-6 0,4 3 1 0,-1-5 1 15,-3-1 0-14,-2-1 6-1,4-2-3 0,-2-2 1 16,0-3 0-15,-2 3-2-1,-2 0 0 0,2-3 0 16,-2 0 8-16,0 0 10 0,2 0 19 0,-2 0 24 4,0-5 9 0,0 4-11 0,0-7-22 0,-2 0-22 0,0-5-14 0,0 1-3 5,-4-5-2-9,4-3-13 17,-4-3-11-17,4-5-7 0,0-4 6 0,-5-6 7 16,3-1-4-15,-4-6-8-1,6-2-13 0,-4 2-3 16,2-2 7-16,-3 0 8 0,3 1-8 0,4 4-6 17,-4 5-7-16,4 6-5-1,0 5 21 0,0 8 17 16,0 5 16-16,4 2 15 0,-4 4 0 0,0-1-5 16,2 3-6-15,0 0-4-1,1-1-2 0,3 1 8 16,0 0 14-16,-2 1 14 0,4-2 12 0,3 0 2 16,-1 1 1-15,0-1-3-1,9 2 1 0,-5 0 5 16,5 1 14-16,2 0 21 0,6 1 5 0,-3-1-11 18,7 3-13-18,7 0-4 0,-3-1 0 1,4 1 8 14,2-3 2-15,5 1-16 0,-1-3-6 0,3 0-3 16,4-1-10-15,-3-1-4-1,3 1-6 0,0-1-7 16,-9 0-2-16,4 4-2 0,-5-1-2 0,-3 2 0 17,0 2-2-17,-1 0 1 0,-3 0 0 0,2 0 1 16,-8 4-1-16,4 0 1 0,-6 1-1 0,0 0 1 17,-7-1 2-16,1 1-2-1,-7 0 2 0,1-2 0 16,-3 0 0-15,-1-2-1-1,-3 4 0 0,0-5 2 16,-4 1-3-16,3-1 2 0,-3 0-3 0,2 0-6 16,-4 0-4-16,0 0-11 1,0 0-11-1,-2 0-13 3,0 0-18 1,0-1-36 0,0-1-91 1,0-2-175 12,-2 2-327-17,2-1-327 0</inkml:trace>
    </iact:actionData>
  </iact:action>
  <iact:action type="add" startTime="18606">
    <iact:property name="dataType"/>
    <iact:actionData xml:id="d7">
      <inkml:trace xmlns:inkml="http://www.w3.org/2003/InkML" xml:id="stk7" contextRef="#ctx0" brushRef="#br0">5840 6048 690 0,'0'0'315'3,"0"0"-55"3,0 0-66-2,0 0-23 0,0 0-19 0,0 0-22 0,0 0-24 0,0 0-31 0,0 0-32-1,0 0-22 2,0 0-15-1,0 0-1 0,0 0 1 0,0 0-1 2,14-28-2-2,-8 26-6 0,3 1-4 0,-3 1-3 0,0 0-1 0,-2 0-4 0,4 0-9-1,-1 0-4 2,-5 4 0-2,-2-1 8 2,2 2 18-1,0 0 17 0,-2 3 10 2,0 0 4-2,0 2-5 0,0 0-9 0,-2 2-5 0,0-2-5 0,-5 1-1 1,3 0-2 0,-4-1-4 12,4 2-3-17,-6-1-2 0,3 1 2 0,3 0 1 24,-4-1 2-24,-2-1 0 0,8 3-3 0,-7-1 4 0,3 0 4 0,2-3 3 6,2 3 4-5,-2-2-2 15,0-3-4-16,4 0-11 0,-5-1-7 0,5-1-4 16,0 2 3-16,0-3 2 0,5-1 0 17,-3 1 2-17,0-2-3 0,4 3 3 0,-4-4 6 17,6 2 7-17,1 0 0 0,-3-1-2 1,2-1-8-1,0-1-22 15,5 0-14-14,-5 0-43-1,4 0-67 16,-1-3-163-15,-1-1-75-1,-4 2-620 0</inkml:trace>
    </iact:actionData>
  </iact:action>
  <iact:action type="add" startTime="19115">
    <iact:property name="dataType"/>
    <iact:actionData xml:id="d8">
      <inkml:trace xmlns:inkml="http://www.w3.org/2003/InkML" xml:id="stk8" contextRef="#ctx0" brushRef="#br0">6081 6279 745 0,'0'0'460'3,"0"0"-184"0,0 0-62 1,0 0-38 0,0 0-42 2,0 0-40-2,0 0-32 0,0 0-27 0,0 0-15 0,0 0-13 0,0 0-6 0,0 0-4 0,0 0-1 0,-20-132-2 0,22 113 0 0,2 2 2 0,2 2-1 2,2 3 4-2,-3 1-2 0,1 2-1 0,0 4-9 0,0-4-8 0,2 4-8 0,-1 2-15 0,-1 0-1 0,2 3-2 0,0 0 2 0,-1 3 12 0,1 2 8 0,0 2 14 2,-2 2 7-2,7 0 10 0,-7 1 6 0,4 1 3 0,-4 0 4 0,-1 1 2 1,1 0 8-2,-2-1 1 3,0 3 2 1,-4-3 1-7,0 0-2 17,0-1 12-16,0-2 11-1,0 3 15 0,-4-2 4 15,2 0-4-14,-6 1-12-1,1-3-11 0,-1 2-8 16,-2-1-7-16,-1 1 0 0,1-2-5 0,0 0-3 17,-1-1-1-16,-3 0-4-1,8-3-2 0,-5 0-3 16,3-1-5-16,0-2-6 0,4 0-10 0,-2 0-14 16,4 0-21-16,-1-1-33 0,-1-5-66 0,4-1-66 17,0-6-27-16,4-3-68-1,-1 2-115 0,1 4-822 0</inkml:trace>
    </iact:actionData>
  </iact:action>
  <iact:action type="add" startTime="19647">
    <iact:property name="dataType"/>
    <iact:actionData xml:id="d9">
      <inkml:trace xmlns:inkml="http://www.w3.org/2003/InkML" xml:id="stk9" contextRef="#ctx0" brushRef="#br0">6350 6267 831 0,'0'0'173'3,"0"0"-39"2,0 0-10-1,0 0-13 0,0 0-5 0,0 0-14 0,0 0-9 0,17-116-9 0,-15 106-17 0,2 0-18 0,2 1-13 0,2 1-13-1,-1 1-7 2,1 0-2-1,2 1-9 2,5 1-2-2,-7 1-4 0,6 3-2 0,-1 1 3 0,-1 0 4 0,3 0 5 0,-5 4-2 0,0 1 5 0,-6 1 5-1,5 2 12 2,-3 1 18-1,-4-1 15 2,-2 3 11-2,0 1 12 0,0 1 3 0,0 2-4 0,-6 0-6 0,-2 2-6 0,3-1-1 10,-3-1 4-14,-2 1 6 0,-1-2-5 16,-1 0 1-15,4-3-7-1,-5 0-6 0,3 1-5 16,0-3-10-16,-1-2-5 0,1 1-10 0,0-2-2 17,1-2-4-17,1-3-2 0,0 1-4 0,4-2-11 16,2 0-20-15,-4 0-32-1,3-2-54 0,1-1-92 16,-2-4-130-15,4-5-188-1,0 3-495 0,0 0 221 0</inkml:trace>
    </iact:actionData>
  </iact:action>
  <iact:action type="add" startTime="20471">
    <iact:property name="dataType"/>
    <iact:actionData xml:id="d10">
      <inkml:trace xmlns:inkml="http://www.w3.org/2003/InkML" xml:id="stk10" contextRef="#ctx0" brushRef="#br0">7138 6076 965 0,'0'0'298'3,"0"0"-28"-3,0 0-60 3,0 0-31 1,0 0-20 2,0 0-25-2,0 0-34 0,0 0-30 0,0 0-38 0,0 0-26 0,0 0-2-1,0 0 3 2,0 0 13-1,18-26 10 0,-9 20-2 0,7-2-4 0,-3 1-9 0,3 1-7 2,-3-1-4-2,3 1-2 0,-4 3-5 0,-1 0-13 0,1 1-20 0,-4-1-35 0,5 2-34 0,-5 1-44 0,2 0-57 0,1 0-73 0,-7 0-124 0,2 2-766-4</inkml:trace>
    </iact:actionData>
  </iact:action>
  <iact:action type="add" startTime="20803">
    <iact:property name="dataType"/>
    <iact:actionData xml:id="d11">
      <inkml:trace xmlns:inkml="http://www.w3.org/2003/InkML" xml:id="stk11" contextRef="#ctx0" brushRef="#br0">7125 6286 1804 0,'0'0'217'1,"0"0"-77"10,0 0-109-10,0 0-22-1,0 0 18 15,0 0 21-14,0 0 4-1,0 0-1 0,0 0 5 16,0 0-5-16,0 0 0 0,0 0-16 0,0 0-19 5,114-19-11-1,-99 17-4 4,-3 0-3-7,4 0-9 14,-5 0-16-14,-1 0-27-1,3 1-38 0,-3 1-55 16,6-2-98-16,-9 2-199 0,-1 0-901 0</inkml:trace>
    </iact:actionData>
  </iact:action>
  <iact:action type="add" startTime="21745">
    <iact:property name="dataType"/>
    <iact:actionData xml:id="d12">
      <inkml:trace xmlns:inkml="http://www.w3.org/2003/InkML" xml:id="stk12" contextRef="#ctx0" brushRef="#br0">7832 5829 436 0,'0'0'246'3,"0"0"-77"1,0 0-28 2,0 0-35-2,0 0-40 0,0 0-56 0,0 0-36 0,0 0 17 0,0 0 33 0,0 0 52 0,0 0 36 0,0 0-5 0,23 78-27 0,-15-49-18 0,1 7-8 0,-7-2-6 2,6 1 1-2,-2-4-2 0,-2 3-8 0,-4-4-10 0,4 2-7 0,3-3-8 0,-1-3-5 0,-4-2-8-1,0-5-2 2,0-3 4-1,4-2 2 0,-4 0 4 2,4-2-4-1,-3-2-1-2,-1 0 1 1,-2-2-1 0,2-1 4 3,0-3-3 7,2 1-2-13,-4-3-2-1,0 1-2 0,0-3 3 17,2 0-2-16,-2 0 9-1,0 0 11 0,0 0 10 2,0 0 26 2,4 0 16 1,-4-4 11-2,0 1 1 1,0-2-27 0,0-4-28 5,0-2-23-9,0-5-12 18,0-3-3-18,0-1-1 0,2-8-9 0,2-2-27 16,-2-6-13-16,7-1-22 0,-1-5-13 0,-4-2 27 16,4-1 2-16,-2-2 2 0,-3-1 10 0,-1 3-5 17,0 2 11-17,0 4 23 0,-2 3 13 0,0 1 0 16,0 7 6-15,0 1-1-1,0 3 4 0,-2 2 2 16,0 4 0-15,2 2 3-1,0 2 1 0,0 2 7 16,0 3 1-15,0 0 3-1,0 4 5 0,0-1 2 16,0 1-1-15,0 2-1-1,0 0-5 0,2-2-6 15,4 2 3-14,-4-1-1-1,4-1 0 0,-2 1 9 16,2 0-8-15,3 0 2-1,-3 1 3 0,2-1-5 16,3 1 9-16,-7 0 0 0,8 1 0 0,-4-1 1 16,7 2 0-15,-5 1 1-1,3 0 0 0,5 0 4 16,-1 0-2-15,1 0 1-1,-1 1 1 0,8 2-1 16,-3-1 3-15,1-2-2-1,6 2-3 0,4-1 5 15,2-1-4-14,0 0 0-1,5 0-1 0,-3 0-8 16,6 0-2-16,-1 0 1 0,-5 0 3 0,8 0 1 17,-3 0-8-17,3 0-2 0,-3 0-3 0,-1 0-2 17,2 2 5-17,-1-2-1 0,-1 0-2 0,0 0-3 16,-1 0-2-15,-1 0-1-1,2 0-2 0,-4 0 3 16,1 0-1-16,-9-3 4 0,4-1 1 0,-7 0-3 16,-3-2 3-15,0 2-2-1,2-1-1 0,0 1 4 16,-9-1-2-15,7 2-1-1,-11-2 2 0,3 2 0 16,-1 0-4-16,-6 2 2 1,5-4-2-1,-7 5-4 16,-2-1 1-16,0 1-3 0,3-1 0 0,-5 1 0 16,-2 0 2-14,0 0-1-2,2 0 0 0,-2 0 2 0,0-2-6 4,0 2-1 0,0 0-3 0,0 0-9 2,0 0-11-2,0 0-23 0,0-1-32 0,0 1-41 0,0 0-51 0,-2-2-86 0,2 2-110 0,0-1-183 0,0 1-269-2</inkml:trace>
    </iact:actionData>
  </iact:action>
  <iact:action type="add" startTime="22969">
    <iact:property name="dataType"/>
    <iact:actionData xml:id="d13">
      <inkml:trace xmlns:inkml="http://www.w3.org/2003/InkML" xml:id="stk13" contextRef="#ctx0" brushRef="#br0">8171 6256 582 0,'0'0'271'3,"0"0"-109"1,0 0-24 0,0 0 5 0,0 0-6 0,0 0-24 0,0 0-30 0,31-120-23 0,-18 103-17 0,-9-3-6 2,6-1-6-3,-2 3-5 2,-3 0-4-1,3 0-5-1,-2 3 2 2,-4 2 3-1,2 1 8 0,0 6 8 0,-2 0 8 0,-2 4 5 0,5 1 3 0,-5 1-7 2,0 0-13-2,0 0-14 0,0 0-17 0,0 1-11 0,0 1-6 0,-5 4-1 0,5 0 8 0,-2 5 8 0,-2 3 9 0,2 2 7 0,0 4 3 0,2 1 2 0,-4-2 1 3,0 2 4-4,2-3 5 13,-2 0-4-15,2-1-3-1,0-2-11 0,2-1-6 16,-3-2-9-16,3-1-4 0,0 0-4 0,0-1-4 18,0-6-1-17,0 4-12-1,0-4-24 0,0 1-27 15,3-2-33-15,-1 0-26 0,-2 1-18 0,2-2-30 18,-2 1-44-16,4 0-65-2,-2-1-16 0,-2 0-494 0</inkml:trace>
    </iact:actionData>
  </iact:action>
  <iact:action type="add" startTime="23409">
    <iact:property name="dataType"/>
    <iact:actionData xml:id="d14">
      <inkml:trace xmlns:inkml="http://www.w3.org/2003/InkML" xml:id="stk14" contextRef="#ctx0" brushRef="#br0">8438 6036 301 0,'0'0'119'3,"0"0"-50"1,0 0 33 0,0 0 41 2,0 0 33-2,0 0 7 0,0 0-14 1,0 0-27-2,0 0-24 1,-39 121-20 0,37-103-24 0,2-1-25 0,0 2 8 0,0-1 2 0,0-3-8 0,2-3 1 2,0 0-28-2,2-2-19 1,6-3 3-1,-6 0-2-1,1-2 1 1,1 0-1 0,2-3-3 0,-4 1 5 0,4 0 7 0,1-3 6 0,-5 0 9 0,4 0 12 0,0-7 6 2,-4 1 2-2,9-3-4 0,-7-2-16 0,4-2-12-1,1-1-10 2,-3-2-5-1,2-1-3 0,-6 0 1 0,5 1-2 2,-3 0-3 10,-2 1 1-15,-2-2-6-1,4 3-4 0,-4 1-5 16,3-2-7-16,-3 3-2 1,0 2 3-1,-2 2 11 15,0 1 7-14,0-2 9-1,0 6 0 0,0-1-7 16,0-1 2-16,-2-1-2 0,0 4 0 0,-5-3 6 16,3 2-9-15,0-1-6-1,2 2-5 0,-2-2-5 16,-2 3 4-15,-1-2 6-1,5 1 5 0,-2 0 1 16,-2-1 2-16,-2 1-3 0,6 1-3 0,0 1-4 17,-2-1-9-17,-1 1-13 0,-1 0-11 0,4 0-21 16,0 1-24-15,-2 3-13-1,-2 2 8 0,0 2 22 17,1 1 33-17,1 0 23 0,-2 3 8 0,0 1 0 16,2-3 5-15,2 1 1-1,-5 2-2 0,1-1-3 16,4-1-9-15,0-1-6-1,2 2-7 0,0-4-10 16,0 2-20-16,0-3-38 0,0 1-42 0,0 0-20 16,0-1 8-15,4-5-17-1,0 2-284 0</inkml:trace>
    </iact:actionData>
  </iact:action>
  <iact:action type="add" startTime="23968">
    <iact:property name="dataType"/>
    <iact:actionData xml:id="d15">
      <inkml:trace xmlns:inkml="http://www.w3.org/2003/InkML" xml:id="stk15" contextRef="#ctx0" brushRef="#br0">8705 6072 727 0,'0'0'218'2,"0"0"-41"2,0 0-24 0,0 0-27 0,0 0-28 1,0 0-24-2,0 0-6 3,0 0 11-2,0 0 3 0,0 0-11 0,0 0-10 0,0 0-13-1,0 0-22 2,-31 132-2-1,31-116 4 0,0-2-2 0,0-4 2 0,2-1-11 0,2-3-17-1,0 0-7 4,-2 0 4-3,2-2 4 0,2-1-1 0,1-1 4 0,-5-1 1 0,2-1 4 0,6 0 10 0,-6 0 7 0,2 0-2 0,5-2 7 0,-3-4 3 0,4-2-3 2,-3-1 4-2,3-5-14 0,-6 1-13 0,5-3-8 0,-3 1-5 0,2 1 1 0,-1-2 3 2,-7 2-2-2,2 1 4 13,-2 0-6-16,2 1-4-1,0 0-6 0,-4 0-8 16,0-1 1-15,0 4 1-1,0-1 7 0,-4 0 5 16,-2 2 3-14,4 2 2-2,0 0-7 0,-3 0-7 1,-1 2-7 14,0 0 3-14,2 1 5-1,-4 0 6 0,1 2 8 14,1 1-3-13,-2-2 0-1,0 2 1 16,4 0-1-16,-1 0 1 0,-5 0 2 0,6 0-2 17,2 0-13-16,-2 3-10-1,-2 1-12 0,-1 3 0 0,5 0 13 15,-4 1 15-14,-2 3 16-1,4-1 8 16,2 0 4-13,-2 1-2-3,-3-1-8 0,3-2-5 0,0 3-13 15,4 1-3-15,0-2 2 0,0 0-4 0,0 1-1 16,0-2-17-15,4 0-40-1,2-2-75 0,3 0-112 15,-7-3-85-15,2 0-683 0</inkml:trace>
    </iact:actionData>
  </iact:action>
  <iact:action type="add" startTime="24462">
    <iact:property name="dataType"/>
    <iact:actionData xml:id="d16">
      <inkml:trace xmlns:inkml="http://www.w3.org/2003/InkML" xml:id="stk16" contextRef="#ctx0" brushRef="#br0">9019 6094 2404 0,'0'0'111'6,"0"0"-89"-3,0 0-18 0,0 0-13 1,0 0-33 0,0 0-61 2,0 0-98-4,0 0-34 2,0 0-72 0,0 0-119 0,0 0-792-3</inkml:trace>
    </iact:actionData>
  </iact:action>
  <iact:action type="add" startTime="24708">
    <iact:property name="dataType"/>
    <iact:actionData xml:id="d17">
      <inkml:trace xmlns:inkml="http://www.w3.org/2003/InkML" xml:id="stk17" contextRef="#ctx0" brushRef="#br0">9197 5992 1384 0,'0'0'591'2,"0"0"-446"7,0 0-53-9,0 0-12 3,0 0-18 3,0 0-16-2,0 0-14 0,0 0-17 0,0 0-4-1,0 0-4 2,0 0 2-1,0 0 4 0,0 0 0 0,0 0-3 0,33-8-3 0,-27 8 0 13,2 0-1-15,2 1 4-2,-5 4 0 0,5 0 0 15,-6-2 1-15,-2 1-1 0,0 0 2 0,0 0 1 16,2 1 11-15,-4 0 12-1,0 2 14 0,0-2 7 16,0 7-8-15,-6-2-12-1,2 2-18 0,-4 0-14 16,0 3-1-15,1 3-6-1,-5 1-11 0,6 4 5 15,-9-1 0-14,9 2 1-1,-8 0 10 0,5 0 1 16,-3-4-1-14,4-1 2-2,-3-2 3 0,7-3-6 15,0 0 4-15,2-4-7 0,2-1-10 1,0-2-2 14,2-1-9-14,2-1-2-1,11 0 9 0,-7-1 8 16,8-1 6-15,-1-2 14-1,1-1 5 0,-1 0-1 16,4-4 1-15,-1-5-9-1,1 1-14 0,-1-2-22 16,1 1-42-16,-5-1-64 0,-1 1-138 0,-1 3-359 17,-6 1-820-16</inkml:trace>
    </iact:actionData>
  </iact:action>
  <iact:action type="add" startTime="26275">
    <iact:property name="dataType"/>
    <iact:actionData xml:id="d18">
      <inkml:trace xmlns:inkml="http://www.w3.org/2003/InkML" xml:id="stk18" contextRef="#ctx0" brushRef="#br0">9933 6042 782 0,'0'0'218'5,"0"0"-79"-1,0 0-65 0,0 0-13 1,0 0 12-2,0 0 19 1,0 0 12 1,0 0 5-2,0 0-3 1,0 0-22 0,0 0-16 0,0 0 1 0,72-11-9 2,-62 11 0-2,1-1-7 0,3 1-26 0,-8 0-13 0,11-1-8 0,-9 1-4 0,6-1-2 0,-3 1-9 0,-3-1-15 0,-2 1-33 1,7 0-57-2,-7-2-57 1,-2 2-79 2,6-1-87-2,-6 1-15 0,-1 0-535-3</inkml:trace>
    </iact:actionData>
  </iact:action>
  <iact:action type="add" startTime="26611">
    <iact:property name="dataType"/>
    <iact:actionData xml:id="d19">
      <inkml:trace xmlns:inkml="http://www.w3.org/2003/InkML" xml:id="stk19" contextRef="#ctx0" brushRef="#br0">9947 6259 1915 0,'0'0'178'1,"0"0"-10"7,0 0-96-7,0 0-5 15,0 0 4-16,0 0-14 0,0 0-8 0,0 0 4 5,0 0-16-1,0 0 0 0,0 0 2 0,0 0-3 0,0 0-5 0,76 0-12 0,-63 0-11 0,1 1-3 13,3-1 3-16,1 0-2-1,-3 0-1 0,-7 0-15 17,7 0-17-17,-7 0-37 0,4 0-60 0,-5 0-119 16,5 1-184-16,-6 1-191 0,-4-1-730 0</inkml:trace>
    </iact:actionData>
  </iact:action>
  <iact:action type="add" startTime="29877">
    <iact:property name="dataType"/>
    <iact:actionData xml:id="d20">
      <inkml:trace xmlns:inkml="http://www.w3.org/2003/InkML" xml:id="stk20" contextRef="#ctx0" brushRef="#br0">10629 5922 59 0,'0'0'239'3,"0"0"-95"1,0 0-30 0,0 0 12 0,0 0 12 0,0 0 5 0,0 0 2 0,0 0-11 0,0 0-21 0,0 0-30 2,0 0-37-2,0 0-8 0,-18 1 30 0,20 12 31 0,0 7 25 0,10 5-18 16,-6 3-43-20,3 5-20 0,3 0-20 0,-6 1 6 0,7-1 3 4,-9-1-10 2,4-1 1-2,0-1-7 0,-4-2 0 0,0-5-2 0,7 0-2 0,-7-6 0 0,-2-2-5 3,0-5-7 2,6 2 0-8,-4-4-3-1,-1 0 1 15,-1-2 0-14,-2-2-1-1,2-1 2 2,0-1 3 12,-2-2 1-14,0 0 9 0,0 0 13 1,2 0 13 14,-2 0 16-14,0 0 9-1,0-2 0 0,0-4-16 4,0 0-18 0,0-6-20 2,6-3-12-2,-6-3-2 10,2-3-2-13,2-4-2-1,-2-1-11 16,0-3-1-14,0-3 1-2,0-1-8 0,5 0-6 0,-5 0-1 15,-2-3 2-15,0-1 0 0,0-3 1 16,-2-1-10-15,2 1-7-1,-7 1-4 0,7 1 8 1,-2-2 4 14,2 4 2-14,-2 0 7-1,2 0 3 0,0 4 6 16,0 2 6-16,0 2 3 0,0 2 3 17,0 6 5-16,0 1 2-1,2 1 6 0,-2 5 4 0,0 1 6 17,0 0 7-17,2 6 10 0,-2 3 2 0,0-1-2 15,0 4-12-14,0-1-22-1,7 1-5 0,-5 0-1 16,0 0 9-15,2 0 21-1,0 0 2 0,9 1 10 16,-5 2 13-15,6-1 6-1,1-1 8 0,-3 2 3 15,7-1-5-14,3-1 2-1,5 3 8 0,2-1-16 16,2 1-16-16,-2-2-15 0,6 1-23 2,-6 0 6 13,4-2 0-15,-4 3-1 1,4-2 3-1,-6 2-4 16,4 0 0-16,-4 0 1 0,-2 1 0 0,8-1 0 16,-6 1-1-16,4-2 0 0,-4 1-6 18,-2-2 9-18,6 0 1 0,-9 0 1 0,1-2 6 0,0 1-7 15,6-1 2-14,-7 0-4-1,-1 0 4 0,0-1-1 15,-3-1-7-14,-5 2 2-1,3-1-5 17,-1 1 3-16,-9-1 2-1,6 1-2 0,-7 0-4 0,-1 0-2 16,-4 0 1-16,2 0-7 0,0 0 1 0,-2 0-10 16,0 0-6-16,0 0-11 0,0 0-23 1,0 0-38 4,0 0-72-2,-2 0-110 1,0 0-144 1,2 1-517-5</inkml:trace>
    </iact:actionData>
  </iact:action>
  <iact:action type="add" startTime="30949">
    <iact:property name="dataType"/>
    <iact:actionData xml:id="d21">
      <inkml:trace xmlns:inkml="http://www.w3.org/2003/InkML" xml:id="stk21" contextRef="#ctx0" brushRef="#br0">10964 6238 628 0,'0'0'189'3,"0"0"-69"3,0 0-34-2,0 0 0 0,0 0 6 0,0 0-5 1,0 0-11-2,0 0-23 1,0 0-15 0,0 0-8 0,0 0-9 0,31-117-5 0,-27 106 7 0,-2-3 2 2,-2 4 0-2,2-1-1 0,2 0-12 0,-4 1-10 0,7 1-2 0,-5 2-2 0,0 1 6 0,-2 4 8 0,0 2 15 0,0 0 8 0,0 0 2 0,0 0-13 0,0 4-18 2,0 3-2-2,0 0 2 0,0 6 10 0,-2 2 6 0,0 1-3 0,-7 2 1 0,7 1 2 2,0 0 3 10,-2 2 14-15,2 0 5-1,-6 0 7 0,6 2 6 16,-2-4-16-15,4-1-13-1,0-4-14 0,0-2-15 15,0 0-2-14,0-4-5-1,0 0-2 0,0-2 2 16,0-1-2-15,0 1-2-1,0-2-8 0,0-2-12 16,2 0-23-16,0 1-42 0,0-2-55 1,4 2-54 1,-4-1-35 11,0-2-27-12,0 0 14-1,0 0-94 2,-2 0-111-1</inkml:trace>
    </iact:actionData>
  </iact:action>
  <iact:action type="add" startTime="31442">
    <iact:property name="dataType"/>
    <iact:actionData xml:id="d22">
      <inkml:trace xmlns:inkml="http://www.w3.org/2003/InkML" xml:id="stk22" contextRef="#ctx0" brushRef="#br0">11206 6103 463 0,'0'0'178'2,"0"0"-12"2,0 0-3 0,0 0-20 0,0 0-37 1,0 0-43-2,0 0-27 1,0 0-3 0,0 0 14 2,0 0 22-3,0 0 19 2,0 0 7-1,0 0 1 0,-44 74-3 0,40-60-3 0,-2 6 1 0,2-2-5 0,2 0-10 1,0 0-8-2,2-1-9 1,0 0-8 2,0-2-10-2,0-1-13 0,0-2-14 0,0-2-10 0,4-1-9 0,4-3-8 0,1 1-2 0,-1-1 1 0,2-3 2-1,3 0 6 2,-5-2 7-1,4-1 9 0,-4 0-5 2,9-6 6-3,-9-2-1 2,9-3-7-1,-3 0 8 0,-5-3-9-1,7-2-7 2,-4 0-7-1,-1-2-11 0,1 1-7 0,-6 0-6 0,1 0-4 0,3 0-6 4,-6 0-7 0,-2 1-2-7,-2 1-2 15,0 3 8-14,0-3 3-2,-2 5-4 0,-2-1-3 0,-6 1-4 16,3-1 4-15,1 3 16-1,-6 0 17 0,1 2 6 14,-1 1 11-13,-2 2 0-1,5 2 1 16,-5 1 9-15,6 0 2-1,-7 1 16 0,1 4 4 1,5-2 4 15,-3 4 6-16,4 0-7 0,-5 0 2 1,9 0-10 13,-4 3-10-13,-2-2-8-1,8 2-6 2,-3 0 4 12,1 2-5-12,0-1-9-2,4 0-9 0,0 1-10 15,4 1-3-14,0-2 1-1,1 0 2 0,-1-1-6 15,8-1-7-14,-6 0-22-1,7-2-34 16,-5-1-49-10,6 1-63-6,-5 0-48 0,3-2-46 0,-10-4-334 1</inkml:trace>
    </iact:actionData>
  </iact:action>
  <iact:action type="add" startTime="31969">
    <iact:property name="dataType"/>
    <iact:actionData xml:id="d23">
      <inkml:trace xmlns:inkml="http://www.w3.org/2003/InkML" xml:id="stk23" contextRef="#ctx0" brushRef="#br0">11485 6131 705 0,'0'0'100'3,"0"0"-47"1,0 0-11 0,0 0 15-1,0 0 33 2,0 0 33-1,0 0 26 2,0 0 3-3,0 0-12 2,0 0-12-1,0 0-19 0,-58 133-11 0,56-118-22 0,0-2-15 0,2-1-13 0,0 1-11 0,0-1-9 0,0-1-11 0,2-3-9 3,2 0-9-3,-2-1-1-1,6-2 1 1,-1 0-1 0,-3-3 3 0,-2 0 5 0,6-2 9 1,-4 0 14-2,0 0 16 1,1-5 6 0,5 0-8 0,-4-3 0 0,2-2-11 2,3-1-6-1,-7-5-2-2,8 1-12 1,-6 0-6 0,-1-3-5 0,5 0-2 3,-6-2-5 7,-2 6-2-13,2-5-6-1,4 0-4 0,-5 2-9 17,-1 1-12-17,-2 1-5 0,2 3 3 0,-2 2 10 16,0 3 22-16,0 2 8 1,-2-1 2-1,0 2 1 15,-3 2-3-15,-3 0 3 0,4 2 2 0,0 0-2 17,-6 0-4-17,5 0-3 0,1 1-2 1,-2 3-3 15,-2 0 2-15,4 3 1-1,-3 0 4 0,-1-1 6 15,4 1 6-14,2 0 5-1,0 0 0 0,0-3-5 15,0 2-16-14,2 0-15-1,-6-1-12 1,6 0-5 15,0 0-1-16,0 0-3 0,8-1-19 0,-6 2-37 16,2-4-48-16,-2 1-35 0,8-1-31 0,-3-1-33 17,-3 3-21-16,4-3-88-1,-4 0-216 0</inkml:trace>
    </iact:actionData>
  </iact:action>
  <iact:action type="add" startTime="32482">
    <iact:property name="dataType"/>
    <iact:actionData xml:id="d24">
      <inkml:trace xmlns:inkml="http://www.w3.org/2003/InkML" xml:id="stk24" contextRef="#ctx0" brushRef="#br0">11865 6193 1911 0,'0'0'970'3,"0"0"-873"0,0 0-66 1,0 0-14 0,0 0-11 1,0 0-7-2,0 0-13 1,0 0-26 0,0 0-48 2,0 0-158-2,0 0-207 0,0 0-185 0,0 0-834-3</inkml:trace>
    </iact:actionData>
  </iact:action>
  <iact:action type="add" startTime="33009">
    <iact:property name="dataType"/>
    <iact:actionData xml:id="d25">
      <inkml:trace xmlns:inkml="http://www.w3.org/2003/InkML" xml:id="stk25" contextRef="#ctx0" brushRef="#br0">12283 5860 491 0,'0'0'266'3,"0"0"-19"2,0 0-12-2,0 0-51 1,0 0-64 0,0 0-49 0,0 0-44 2,0 0 8-3,0 0 50 2,0 0 48-1,0 0 35 0,0 0-25 0,0 0-52 0,23 138-39 0,-15-104-14 0,-4 1 4 0,0-2 1 0,-4-2-10 0,4-1-11 0,-2-1-5 2,5-2-6-2,-5-2 0 0,0-3-3 0,0-5-3 0,0-1 1 0,0-3-10 0,0-1 2 0,6-3 0 0,-8-1-2 0,4-4 4 0,-2 0-6 0,-2-2-2 2,2-2-1-2,-2 0 9 0,0 0 7 0,0 0 14 0,0 0 16 0,0-2 5 0,0-3 4 0,0-2-9 0,3-3-12 0,-1-4-13 0,6-5-10 0,-4-1-3 0,0-5-8 2,0 0 1-2,5-7-5 0,-3 2-7 2,-4-5-7-4,0 3-12 13,8-2 5-13,-8-7 6-2,0 1 5 0,0-2-6 15,-2-2-13-15,2 1-9 0,1 1 0 16,5 2 15-15,-6 1 5-1,2 2 4 0,-2 7-3 17,0 3-7-17,2 6 4 0,2 5 4 0,-1 5 8 0,-3 2 6 16,0 0-9-15,-2 6-10-1,2-1-14 0,0 2-11 15,4 2 3-14,-2 0 19-1,-2 0 26 17,2 0 24-16,1 1 18-1,5 4 3 0,-4 0 5 0,6 3 4 16,-3-1 3-16,5 0 2 0,3-2 0 0,-5 1-1 16,9-3-5-15,0-2-5-1,5 1 14 0,-1-2-2 15,0 0 0-14,6-3-2-1,-2 0-18 0,-2-3-11 16,8 1-6-16,-10-1-3 0,6 0-6 0,-9 0 4 17,1 0-5-17,-2 3-1 0,-5 1-4 17,1-1-6-16,-7 2 4-1,5-1-4 0,-7 2 2 0,2 0-15 15,-3 0-14-14,-3 0-12-1,4 0-13 0,-4 2-8 16,-2 0-20-15,0 2-24-1,0-1-30 0,0 4-51 15,-2-1-85-14,0-1-100-1,0 0-735 0</inkml:trace>
    </iact:actionData>
  </iact:action>
  <iact:action type="add" startTime="33738">
    <iact:property name="dataType"/>
    <iact:actionData xml:id="d26">
      <inkml:trace xmlns:inkml="http://www.w3.org/2003/InkML" xml:id="stk26" contextRef="#ctx0" brushRef="#br0">12729 6030 1711 0,'0'0'176'2,"0"0"-88"2,0 0-40 0,0 0-24 0,0 0 14 0,0 0 20 0,0 0 4 2,0 0 22-2,0 0-23 0,0 0-21 0,0 0-11 0,0 0-9-1,0 0 2 2,62-7-7-1,-49 13 0 0,-7-1-1 0,-2 3 9 0,4 0 3 0,-4 3 0 0,-4 1 6 2,0 4-10-2,0 2 1 0,0-1-3 0,-6 3-9 0,-4 2 1 0,4-2-7 0,-7 0-1 0,7 0-3 0,-4-4 2 0,6-2-2 1,-3-1-1 11,3-1 1-15,-4-2 0-1,6-2 1 0,-2 0 3 17,0 2 1-17,2-2-3 0,-5-1 3 0,5 2-2 16,0-3-1-15,2-2-1-1,0 1-9 0,0-2-7 17,0-1 2-16,0 2 1-1,4-2 6 0,5 2 4 16,-5-2-1-16,0 0 1 0,0 1 0 0,6-2 3 16,-3-1 0-16,3 1 0 0,-2-1-2 0,-2 0-2 17,7 0-5-17,-7-1-17 0,6-3-25 0,-5 1-31 16,7-2-41-16,-6 2-67 0,7-2-154 0,-9 3-377 16,2-1-448-16</inkml:trace>
    </iact:actionData>
  </iact:action>
  <iact:action type="add" startTime="35393">
    <iact:property name="dataType"/>
    <iact:actionData xml:id="d27">
      <inkml:trace xmlns:inkml="http://www.w3.org/2003/InkML" xml:id="stk27" contextRef="#ctx0" brushRef="#br0">13411 6075 913 0,'0'0'186'3,"0"0"-98"1,0 0-19 0,0 0 26 0,0 0 22 0,0 0 28 2,0 0-10-2,0 0-16 0,0 0 2 0,0 0-26 0,0 0-36 0,0 0-17 0,96 1-15 0,-80-5-14 0,3-2 0 0,1 0-9 0,-1 0-6 0,-2 0-3 0,-1 2-11 2,-6-1-10-2,7 2-31 0,-11-1-39 0,9 3-52 0,-11 1-60 0,6 0-58 1,-6 0-70-2,0 0-121 1,-4 0-167-3</inkml:trace>
    </iact:actionData>
  </iact:action>
  <iact:action type="add" startTime="35714">
    <iact:property name="dataType"/>
    <iact:actionData xml:id="d28">
      <inkml:trace xmlns:inkml="http://www.w3.org/2003/InkML" xml:id="stk28" contextRef="#ctx0" brushRef="#br0">13420 6305 1405 0,'0'0'265'3,"0"0"-58"9,0 0-98-11,0 0-29-1,0 0 31 16,0 0 28-15,0 0-18-1,0 0-6 0,0 0-38 3,0 0-15 1,0 0-9 0,0 0-6 0,0 0-2 0,120-14-24 0,-104 11-12 5,5 0-11-9,0 2-3 17,-3-1-8-16,-5 1-22-1,3 0-29 0,-1 0-51 16,-7 1-58-16,6 0-95 0,-1 0-113 0,-7 0-129 17,-2 0-790-17</inkml:trace>
    </iact:actionData>
  </iact:action>
  <iact:action type="add" startTime="36565">
    <iact:property name="dataType"/>
    <iact:actionData xml:id="d29">
      <inkml:trace xmlns:inkml="http://www.w3.org/2003/InkML" xml:id="stk29" contextRef="#ctx0" brushRef="#br0">14234 6253 810 0,'0'0'247'1,"0"0"-43"3,0 0-89 0,0 0-27 0,0 0-25 0,0 0-9 2,0 0 11-2,0 0 6-1,0 0-2 2,0 0-12-1,0 0-18 0,27-134-15-1,-12 111-13 2,3-1-8-1,-1-1-4 0,1-1-1 0,-1 0-3 0,-7 0 1 2,7 1-2-2,-5 3 0 0,-2 3 3 0,1 1 1 0,-7 5 4 0,2 2 4 0,-6 4 8 0,2 2 11 0,-2 2 15 0,0 2 6 0,0 1 2 0,0 0-8 2,-2 1-17-2,2 6-10 0,-6 1-9 0,2 7 0 0,-7 1 6 0,5 6 5 0,-4 3 9 0,2 3 5 2,-1 2 6 2,1 0 4-7,0 2-1 15,-3-1-2-15,3 1-9-1,-4 0-10 0,8-1-8 16,0-3-3-15,-5-5-5-1,5-2-1 0,4-4-1 15,0-3-8-14,0-3-10-1,2-1-10 0,6-2-14 16,-1-3-15-15,-3 1-16-1,6-3-30 0,-4-3-39 16,-2 0-50-16,9 0-49 0,-7-3-73 0,-2 0-35 16,4 0-512-15</inkml:trace>
    </iact:actionData>
  </iact:action>
  <iact:action type="add" startTime="37006">
    <iact:property name="dataType"/>
    <iact:actionData xml:id="d30">
      <inkml:trace xmlns:inkml="http://www.w3.org/2003/InkML" xml:id="stk30" contextRef="#ctx0" brushRef="#br0">14687 5947 387 0,'0'0'295'2,"0"0"-123"2,0 0-34 0,0 0-7 0,0 0 1 0,0 0 7 0,0 0 6 0,0 0 4 0,0 0-1 0,0 0-14-1,0 0-13 2,-66 129-15 1,62-109-18-2,-1 1-12 0,3 0-15 0,-2-2-7 0,0-1-13 0,4-3-11 0,0 1-3 0,8-2-13 0,-3-5-3 0,-1-2-4 0,0-1-3 0,6-1 0 0,-4-1-1 2,7-2-1-2,-5-2-2 0,4 0 2 0,-3-3 2 0,5-5 0 0,-1-3 1 0,-1-4-7 0,5-1-1 0,-1 0-3 0,-4-2-4 1,5 0 3-2,-3 0-7 5,-1-1-4-4,-1 1-7 13,1 0-5-16,-5 0-2-1,-4-1-2 0,4 1-3 0,-4 0-10 16,-1 0-10-16,-3 4-3 0,0 0-6 0,0 0 1 16,-5 1-5-15,-5 1 3-1,6 5 11 16,-2 0 17-15,-7 4 26-1,5 0 14 0,-4 3 12 0,1 0 0 17,-3 1-1-16,-1 4 3-1,5 3 1 0,-2-1 10 14,-5 5 7-13,7 0 9-1,-5 2 1 16,-1 0 2-15,5 0 5-1,-1 0-6 0,2-2 3 0,-3 2-15 16,7-4-13-16,-2 0-11 0,6-1-10 0,0-3-2 16,2-1-5-15,0 0-2-1,4-1-4 16,6 1-7-14,-4-4-5-2,5 4-20 0,-1-3-35 0,2 0-67 17,-1-1-88-16,5 0-115 0,-7 0-84-1,-1 0-506 0</inkml:trace>
    </iact:actionData>
  </iact:action>
  <iact:action type="add" startTime="37506">
    <iact:property name="dataType"/>
    <iact:actionData xml:id="d31">
      <inkml:trace xmlns:inkml="http://www.w3.org/2003/InkML" xml:id="stk31" contextRef="#ctx0" brushRef="#br0">15102 6017 2265 0,'0'0'184'1,"0"0"-58"2,0 0-12 1,0 0-3 0,0 0-43 2,0 0-40-2,0 0-21 0,0 0-13 0,0 0-11 0,0 0-6 0,0 0-14 0,0 0-17 0,0 0-39 0,0 0-82 0,15-13-159 0,-9 11-227 0,-2-1-856-3</inkml:trace>
    </iact:actionData>
  </iact:action>
  <iact:action type="add" startTime="38211">
    <iact:property name="dataType"/>
    <iact:actionData xml:id="d32">
      <inkml:trace xmlns:inkml="http://www.w3.org/2003/InkML" xml:id="stk32" contextRef="#ctx0" brushRef="#br0">15499 5772 651 0,'0'0'212'3,"0"0"-54"1,0 0-51 0,0 0 18 0,0 0 9 0,0 0 14 0,0 0 19 0,0 0-26 0,0 0-11 0,0 0-8 2,15 139-17-2,-13-105-15 0,6 0-20 0,-2-3-15 0,-2 0-5 0,3-3-15 0,1-3-9 0,-2 1-11 0,0-4-7 0,3 1-6 0,-3-4-3 0,0 0 1 2,4-5-1-2,-8-2 1 0,5-5-1 0,-1 2-2 0,-2-3-1 0,0-3-1 0,-4-1-1 0,2 1-1 0,2-3 1 0,-4 0 1 0,4 0 9 0,-2-3 12 0,0-3 1 2,1-5 1-2,-1 1-5 0,0-5-11 0,0-1-2 0,6-3-2 0,-4 1-3 0,0-2-6 0,-2-4-2 3,5-1-9 1,-1-3-9-6,-2-4-11-2,-2 2-16 15,6-5 7-14,-2-3 3-1,-3-2-9 15,1 1 11-14,-4 4-6-1,2-1 4 0,4 4 20 16,-6 3 1-14,4 2 0-2,-2 1-3 0,-2 6 1 0,2 3 4 15,-2 3 12-14,0 3 11-1,2 3 9 16,-2 2 10-16,0 3 0 0,0 1 0 0,0-1-2 2,0 3-4 12,0 0-6-13,0 0-8-1,0 0-12 0,2 0-11 4,-2 0 13 8,2 0 19-11,9 0 20 0,-5 0 14 3,-2 0-6 6,11 0-12-10,-1 0-1 17,-4 0 3-16,9 0 4-1,0-3 3 0,-3-1 1 0,3 0-4 15,-1 1-4-14,3 0-8-1,-5 0-7 16,9 1-5-16,-4-1 0 0,-2 0 2 0,1 1-1 17,-3 1-7-17,1-1-1 0,-1 2-1 0,2 0 1 16,-3-1 2-15,1 0 1-1,-7 0-6 0,6-2-8 16,-3 2-5-15,-3 0-24-1,1 1-34 0,-3 0-51 16,-2 0-66-15,0 0-68-1,-2 0-50 0,-2 0-18 0,-2 0-549 15</inkml:trace>
    </iact:actionData>
  </iact:action>
  <iact:action type="add" startTime="38939">
    <iact:property name="dataType"/>
    <iact:actionData xml:id="d33">
      <inkml:trace xmlns:inkml="http://www.w3.org/2003/InkML" xml:id="stk33" contextRef="#ctx0" brushRef="#br0">16018 5915 1156 0,'0'0'252'3,"0"0"-55"1,0 0-59 0,0 0-21 1,0 0-14-2,0 0-9 1,0 0-5 1,0 0-9-2,0 0-10 1,0 0-13 2,0 0-15-2,0 0-6 0,0 0-4 0,0 0-3-1,29-54-8 2,-17 54-6-1,1-1-4 0,-3 1-5-1,3 0 3 2,-5 1-4-1,4 5-1 0,-6 3-1 2,1 1-5-2,-1 2 5 0,-4 4 1 0,-2 0 1 0,0 1 1 1,-6 0-4-2,0 3 1 1,-3 0-6 3,-3 0 3-5,2 1-1 14,-5-2-4-14,1 1 4-2,3-1-4 0,-3-2 1 15,-3 1 1-15,7-2 3 0,-2 1 1 0,-1-4-2 16,5 1 2-15,2-3 0-1,-5 2 1 0,7-4 1 16,0-2 0-15,0 2 0-1,-4-3-1 0,8-3 0 16,0 1-4-15,0-1 2-1,0-1 1 0,0 0 6 16,8-1 15-15,-2-1 13-1,-2 0 10 0,9 0 5 15,-5 0-7-14,6 0-8-1,-1-3-7 0,1-2-3 17,1 1-2-17,1-1-4 0,-1 1-6 1,-1-1-11 14,1-1-5-14,-3 4-13-1,-2-1-14 0,1 0-26 15,-1-2-53-14,-2 1-82-1,3 1-166 0,-7-2-272 17,2 3-792-16</inkml:trace>
    </iact:actionData>
  </iact:action>
  <iact:action type="add" startTime="39696">
    <iact:property name="dataType"/>
    <iact:actionData xml:id="d34">
      <inkml:trace xmlns:inkml="http://www.w3.org/2003/InkML" xml:id="stk34" contextRef="#ctx0" brushRef="#br0">16713 5970 1142 0,'0'0'327'3,"0"0"-70"0,0 0-84 3,0 0-25-2,0 0-15 0,0 0-1 0,0 0-18 0,0 0-16 0,0 0-13-1,0 0-10 2,0 0-20-1,0 0-20-1,0 0-15 2,120-61-14-1,-102 59-4 0,-1-1-6 2,-5 2-11-2,3-1-11 0,1 2-27 0,-8 0-37 0,5 0-57 0,-3 0-94 0,0 0-116 0,-5 0-131-1,1 0-839-2</inkml:trace>
    </iact:actionData>
  </iact:action>
  <iact:action type="add" startTime="39983">
    <iact:property name="dataType"/>
    <iact:actionData xml:id="d35">
      <inkml:trace xmlns:inkml="http://www.w3.org/2003/InkML" xml:id="stk35" contextRef="#ctx0" brushRef="#br0">16748 6096 1538 0,'0'0'273'1,"0"0"-66"1,0 0-74 12,0 0-36-13,0 0-34-1,0 0-24 16,0 0 2-16,0 0 13 0,0 0-2 0,0 0 0 3,0 0-9 1,0 0-27 0,0 0-16 0,107-7-10 0,-88 3-23 10,-3 3-39-13,-3-1-70-1,3-1-127 16,-1 3-148-15,-7 0-230-1,-2 0-371 0</inkml:trace>
    </iact:actionData>
  </iact:action>
  <iact:action type="add" startTime="40406">
    <iact:property name="dataType"/>
    <iact:actionData xml:id="d36">
      <inkml:trace xmlns:inkml="http://www.w3.org/2003/InkML" xml:id="stk36" contextRef="#ctx0" brushRef="#br0">17368 6179 1613 0,'0'0'231'1,"0"0"-76"2,0 0-52 1,0 0-18 0,0 0-6 0,0 0-9 0,0 0-11 0,0 0-13 2,0 0-15-2,2-132-8 0,10 108-12 0,-1-1-5 0,-1-3-5 0,5 0-4 0,-9 1-2 0,8 1-5 0,-1 4 2 0,-3 2-1 0,-6 4 0 0,6 5 3 1,-5 2 1 0,-3 5 6-1,0 0 9 0,-2 4 8 0,0 0 2 0,0 0-6 0,0 6-5 0,0 1-8 0,-2 5 7 0,-2 5 9 0,-3 2 4 0,1 5 2 1,2 1-7 1,0-2-3 4,-2 4-6-10,-1-2-2 17,5-3-3-16,0-2-2-1,0 0-6 0,2 0-12 0,0-2-10 15,0-2-16-14,0-1-29-1,0-3-35 0,2-1-69 16,2 3-85-16,1-4-100 0,-3-2-92 1,2-4-657 15</inkml:trace>
    </iact:actionData>
  </iact:action>
  <iact:action type="add" startTime="40799">
    <iact:property name="dataType"/>
    <iact:actionData xml:id="d37">
      <inkml:trace xmlns:inkml="http://www.w3.org/2003/InkML" xml:id="stk37" contextRef="#ctx0" brushRef="#br0">17626 6157 1085 0,'0'0'121'3,"0"0"-41"1,0 0-21 0,0 0-1 0,0 0-18 0,0 0-16 0,25-128-3 0,-15 108 9 0,-3 0 20 0,7 1 13 0,-4 2-1 0,3 0-9 0,-3 6-12 2,3 1-11-2,1 2-8 0,-2 1-7 0,1 1-6 0,-1 4-5 0,-1 0-2 0,3 2 0 0,-4 2 1 0,3 6 7 0,-3 1 2 0,1 2 13 0,-5 4 8 0,2-2 8 2,-4 2 6-2,0 1-1-1,-4 0 4 2,0-2 1-1,0 0 5 1,0-1-3 2,0 1-10-6,-4 0-6 15,-4-3-2-16,0 0 2 1,-5-1 6-1,1 0 2 18,-5 0-7-18,-1-3-10 0,3 1-9 1,1-1-5 13,-5-1 3-13,3 0-1-1,1-3-2 0,3-2-6 16,-3-1-6-15,5 0-8-1,2-1-13 0,3-5-19 15,1-2-51-14,4-3-79-1,0-3-116 0,4-4-141 16,1 0-122-16,-3 7-571 0</inkml:trace>
    </iact:actionData>
  </iact:action>
  <iact:action type="add" startTime="41351">
    <iact:property name="dataType"/>
    <iact:actionData xml:id="d38">
      <inkml:trace xmlns:inkml="http://www.w3.org/2003/InkML" xml:id="stk38" contextRef="#ctx0" brushRef="#br0">18207 5707 820 0,'0'0'211'4,"0"0"-67"-1,0 0-42 1,0 0 31 0,0 0 33 2,0 0 39-2,0 0-38 0,0 0-49 0,6 136-19 0,-6-103-33-1,2 0-8 2,3-6-7-1,-3 4-19 0,0-3-4 0,4-6 9-1,-4 0 1 1,0-2 2 1,0-4-1 1,-2 0-12-2,6-1-7 0,-2 0-6 0,-1-4-8 0,-1-1 0 0,0-2 1 0,-2-4-4 0,0 1-3 0,2-4-4 0,-2 0-3 0,4-1-2 0,-4 0 2 2,0 0 8-2,2-2 5 0,0-4 6 0,4-5-3 0,-2 1-4 0,3-3-5 0,-3-3-4 0,4-3-4 0,0-1-2 0,-4-3-6 0,5-3-5 2,-1-1-3 7,-4-5-10-13,6-2-5 0,-3-3 8 17,1-3 3-17,0-4-2 0,-2-2-3 0,5 0-6 16,-3 0-11-15,2 3 1-1,-1 4 7 0,-1 4-2 16,0 6 14-15,-2 5 11-1,3 5 8 0,-5 8 11 16,-2 1 1-16,2 5 3 0,-2 2 0 0,-2 2-6 17,2 1-1-17,2 0 7 0,-2 1 10 0,4 2 13 16,1 3 13-14,1 1 1-2,2 0 1 0,3-1 1 15,-3 4 1-15,6-5-1 0,1 1 3 0,2-2-8 17,-3 0 4-17,5 0 0 0,-3-1-6 0,3-2-2 16,0-1-13-15,-1 2-14-1,1-2-5 0,0 0-2 16,-3 0-4-16,-3 0-5 0,1-2-9 1,-5 2-14 14,-1-1-24-14,0 1-46-1,-3 0-60 0,-1 0-94 16,0 0-86-16,-4 1-90 0,0 1-806 0</inkml:trace>
    </iact:actionData>
  </iact:action>
  <iact:action type="add" startTime="41918">
    <iact:property name="dataType"/>
    <iact:actionData xml:id="d39">
      <inkml:trace xmlns:inkml="http://www.w3.org/2003/InkML" xml:id="stk39" contextRef="#ctx0" brushRef="#br0">18625 5803 1708 0,'0'0'195'2,"0"0"-66"2,0 0-51 0,0 0-6 0,0 0 5 0,0 0 5 0,0 0-8 9,0 0-3-13,0 0-1 1,0 0-12 3,0 0-12 0,0 0-11 0,0 0-10 0,0 0-8 0,101 6-7 0,-89 3 0-1,-3 2 1 2,-5 0 7-1,0 2 1 0,-4 0 0 2,0 2-3-2,0 1-6 0,-8 1-3-1,-3 1-5 1,1 2-2 1,-9 0-1-1,3 1 0 0,1 1 1-1,-3-1-2 4,-1 2 4 7,1-3 4-12,1 3 5-1,1-4 9-1,3-2 9 16,3-2 8-15,4-7-1-1,1 2-5 0,5-4-12 15,0-4-11-14,5 1-2-1,3-3-1 0,4 0 4 14,5-1 4-13,-1-5-2-1,1-1-2 16,4-1-6-15,-3 1-3-1,5-1-19 0,2 4-9 0,-3-1-22 16,-1 0-48-15,-2 2-59-1,-5-1-121 0,3 2-198 16,-13 1-991-16</inkml:trace>
    </iact:actionData>
  </iact:action>
  <iact:action type="add" startTime="45729">
    <iact:property name="dataType"/>
    <iact:actionData xml:id="d40">
      <inkml:trace xmlns:inkml="http://www.w3.org/2003/InkML" xml:id="stk40" contextRef="#ctx0" brushRef="#br0">5598 7153 255 0,'0'0'383'3,"0"0"-207"1,0 0-40 0,0 0-17 0,0 0 1 0,0 0-2 0,0 0-17 0,0 0-30 0,0 0-12 0,0 0 8 0,0 0 15 2,0 0 15-2,12 46-21 0,-6-28-29 1,3 3-11-1,-5 2-2-1,4 2 14 2,0 4 5-2,-1-1-6 1,-1 4-2 0,2-1-9 0,0 1-9 0,-6-3-8 0,2 1-10 2,3-3-6-2,-3-2 1 0,2-2 1 1,-4-3-3-1,0-2 1 8,4 0-2-12,-2-2-2 0,3-3 2 16,-5 2-4-15,0-5 1-1,4 1 2 0,-4-2-2 18,4-5 3-17,-6 1 0-1,2-2 0 0,-2 0-3 15,0-3 1-14,2 0-1-1,-2 0 2 0,0 0 12 1,0 0 9 3,0-1 12 0,0-2 8 0,0 0-1 0,0-4-14 2,0-2-15-2,0-3-11 0,0-2-14 12,0-3 9-15,0-3 0-1,0 0-3 0,0-3 3 18,0-4-13-18,7-3-4 0,-5-4 2 0,0-2-2 2,0-3-8 12,4-4-3-13,-6 0-11-1,2 2-8 17,-2 0 11-15,6-2 2-2,-4 6 6 0,0-1 8 0,0 2-1 15,-2 4 2-14,0 0 2-1,0 7-3 0,5 2 3 13,-3 4 3-12,-2 3 5-1,0 5 7 16,0 3 10-15,0 3 3-1,0 0 1 0,2 5 1 15,-2-1-6-14,0 1-3-1,0-1-3 0,0 1 1 2,2 0 1 2,2-3 13 7,0 1 14-10,2-1 7 1,-2-1 8 3,7-1-3 3,-3 0 0-7,9 1 10 16,-5-1 5-17,7 0 13 0,3 0 5 1,5 2-13-1,0 3-9 14,8-2-8-13,-4 2-12-1,2 0-3 17,0 2-2-16,2 4-10-1,-1-2-6 0,-1 2 7 15,2 2-5-14,-2-3 2-1,0 2 3 0,-2-2-12 16,4-2 5-15,-8-1-4-1,2-1-3 0,-2-1 4 17,-5 0-4-16,1 0 1-1,2 0 1 0,-4 0 8 0,-1 0-5 14,-3-1 7-14,2 0 8 0,-1 0-5 18,1-1 5-17,1-1-8-1,-3 3-7 0,-3-1-3 14,-1 1-2-13,1 0-2-1,-8 0-2 0,3 0 2 16,-1 0-3-15,-6 0 2-1,4 0-4 0,-6 0-4 16,2 1-7-14,0 1-12-2,-2-1-15 0,0 1-15 0,0-2-13 6,0 2-9-3,5-2-11 2,-5 3-24-1,0 0-52 9,2 1-91-12,-2 0-145-1,0-1-462 1,0-2 400 0</inkml:trace>
    </iact:actionData>
  </iact:action>
  <iact:action type="add" startTime="46776">
    <iact:property name="dataType"/>
    <iact:actionData xml:id="d41">
      <inkml:trace xmlns:inkml="http://www.w3.org/2003/InkML" xml:id="stk41" contextRef="#ctx0" brushRef="#br0">5966 7308 855 0,'0'0'271'4,"0"0"-132"0,0 0-83 0,0 0-34 0,0 0-9 0,0 0 0 0,0 0 23 0,0 0 28 0,0 0 17 0,0 0 8 2,0 0-20-2,0 0-12 0,0 0 3 0,0 0 1 0,68 5 4 0,-60-5-11 0,-2 0-21-1,7 0-9 2,-9-2-8-2,4 1-3 2,-4 1-2-1,0 0-3 2,-1 0-4-2,-3 0-3 0,0 0-4 0,0 0-5-1,0 0-6 2,0 0-3-1,0 0-1 0,0 3 7 0,0 1 14 0,0 1 13 0,0 1 11 0,0 1 1 0,0 4-8 2,0 0-7-2,0 4-3 0,0 4 1-1,0 0 2 3,0 3 2-3,-3 2 0 12,-3 2-3-14,0 1 14-1,4 0 6 0,-2 1 1 16,-2-2 3-15,2-3-5-1,-3 0-3 17,5 0 2-16,0-4-6-1,0-3-9 0,-2 0-9 0,2-4-5 15,2-4 0-14,0 0-2-1,0-2-1 0,0-3-9 16,0 0-6-16,0-2-12 0,0-1-13 1,2 0-13 3,2 2-17 0,-4-2-19 0,2 0-30 0,0 0-36 0,0-2-62 0,5-2-109 0,-5-1-491 0,0 1 293-3</inkml:trace>
    </iact:actionData>
  </iact:action>
  <iact:action type="add" startTime="47247">
    <iact:property name="dataType"/>
    <iact:actionData xml:id="d42">
      <inkml:trace xmlns:inkml="http://www.w3.org/2003/InkML" xml:id="stk42" contextRef="#ctx0" brushRef="#br0">5972 7608 961 0,'0'0'377'3,"0"0"-322"1,0 0-44 1,0 0 31-2,0 0 55 1,0 0 51 0,0 0-5 0,0 0-19 1,0 0-40 0,0 0-30-1,0 0-15 0,0 0-13 0,0 0 1 0,0 0-10 0,109-4-9 0,-98 2-4 0,1 0-11 0,-4 1-23 0,-1-2-50 0,-1 0-75 0,4 1-122 0,-2 1-142 2,-5 1-830-5</inkml:trace>
    </iact:actionData>
  </iact:action>
  <iact:action type="add" startTime="47511">
    <iact:property name="dataType"/>
    <iact:actionData xml:id="d43">
      <inkml:trace xmlns:inkml="http://www.w3.org/2003/InkML" xml:id="stk43" contextRef="#ctx0" brushRef="#br0">6288 7422 1525 0,'0'0'171'2,"0"0"-56"-2,0 0-44 11,0 0-7-10,0 0 16-1,0 0 18 16,0 0 9-15,0 0-11-1,0 0-25 0,0 0-21 16,0 0-11-16,0 0-8 0,-16 119-6 0,16-111-10 16,0-2-12-15,0-1-2-1,0-1-3 0,4-2 3 16,-2-1-3-15,4 2 5-1,-4-3 6 0,2 0-3 16,5 0 10-15,-1 0-2-1,-4-6-5 0,2 3 4 16,2-1-9-16,-3 0-3 0,3 1-2 0,0 0-13 16,-4 1 1-16,4 2 2 0,-1 0-2 0,-3 0 9 17,0 2 2-17,4 2 1 0,0 1 4 0,-3 2-1 17,1 2 5-17,2-2-4 0,-6 2 2 0,2 0 7 17,0 0 0-17,-2 1 7 0,1 2 0 0,1-1-3 17,-4 1 6-17,0 0 1 1,0 0 3-1,0 1 4 15,-4-1-6-15,-1 1-2 0,-1-2-3 0,2 3-1 16,-2-3-1-16,-2-3 1 0,3 1-2 0,3-3-4 17,-4-1-3-16,2-3-8-1,0 0-3 0,2-1-1 15,0 1-9-14,2-2-10-1,-4 0-14 0,0 0-18 16,-1 0-18-15,-1 0-23-1,4 0-37 0,-4-3-61 17,2-1-110-17,2-1-178 0,-2 2-825 0</inkml:trace>
    </iact:actionData>
  </iact:action>
  <iact:action type="add" startTime="47934">
    <iact:property name="dataType"/>
    <iact:actionData xml:id="d44">
      <inkml:trace xmlns:inkml="http://www.w3.org/2003/InkML" xml:id="stk44" contextRef="#ctx0" brushRef="#br0">6340 7421 1639 0,'0'0'247'2,"0"0"-117"2,0 0-45 0,0 0-9 11,0 0 5-15,0 0 4 0,0 0 0 3,0 0-7 0,0 0-9 2,0 0-11-1,0 0-15 0,0 0-18 0,0 0-13 0,0 0-7 0,58-26-5 0,-48 23-2 0,-4 2-2 0,9-1-7 0,-9 1-11 2,6 1-37-2,-1 0-46 0,-1 0-60 0,0 0-101 0,-1 0-171-1,-5 0-921-2</inkml:trace>
    </iact:actionData>
  </iact:action>
  <iact:action type="add" startTime="49406">
    <iact:property name="dataType"/>
    <iact:actionData xml:id="d45">
      <inkml:trace xmlns:inkml="http://www.w3.org/2003/InkML" xml:id="stk45" contextRef="#ctx0" brushRef="#br0">7070 7403 585 0,'0'0'352'5,"0"0"-86"-3,0 0-40 1,0 0-19 3,0 0-22-1,0 0-29-2,0 0-31 1,0 0-36 0,0 0-30 0,0 0-25 0,0 0-17 0,0 0-4 0,-3-8 8 0,6 7 14 0,5-1 7-1,-6 1 2 2,8-2-11 1,1 0-14-2,-1-1-7 0,0 2-6 0,5 1-2 0,-7-2-1 0,6 2 0 0,-7-1-4 0,5 2-3 0,-8 0-4 0,4 0-12 0,3 0-10 0,-5 0-19 2,6 0-29-2,-7 0-29-1,5 0-42 2,-2 0-42-1,-2 0-48 0,7 0-70 0,-7 0-54-1,0 0-475-1</inkml:trace>
    </iact:actionData>
  </iact:action>
  <iact:action type="add" startTime="49824">
    <iact:property name="dataType"/>
    <iact:actionData xml:id="d46">
      <inkml:trace xmlns:inkml="http://www.w3.org/2003/InkML" xml:id="stk46" contextRef="#ctx0" brushRef="#br0">7117 7581 1362 0,'0'0'230'1,"0"0"-58"2,0 0-56 12,0 0-11-14,0 0-4-1,0 0-53 16,0 0-12-16,0 0-6 0,0 0 3 0,0 0 19 2,0 0-4 2,0 0-3 0,0 0-3 0,0 0-12 0,41-17 0 0,-34 14-2 7,7 2-4-11,-4-2-2 17,1 2-4-16,1 0-7-1,-1 1-4 0,1-1 3 16,0 1-8-15,1 0-2-1,-5 0-3 0,4 0-8 1,-5 0-4 13,1 0-14-13,0 0-24-1,0 0-43 16,1 0-65-16,-3 0-104 0,2 0-173 0,-2 0-897 0</inkml:trace>
    </iact:actionData>
  </iact:action>
  <iact:action type="add" startTime="51434">
    <iact:property name="dataType"/>
    <iact:actionData xml:id="d47">
      <inkml:trace xmlns:inkml="http://www.w3.org/2003/InkML" xml:id="stk47" contextRef="#ctx0" brushRef="#br0">7741 7238 41 0,'0'0'287'3,"0"0"-87"0,0 0-27 1,0 0-6 0,0 0 1 0,0 0-8 0,0 0-13 0,0 0-13 2,0 0-28-2,0 0-23 0,0 0-31 0,0 0-39 0,0-3-12-1,0 9 12 2,0 3 26-1,7 4 16 0,-5 6 6 0,0 3-11 0,2 3-16 0,2 3 5 2,2 1 7-2,-6 3-1 0,5 0 0 0,-3 0-8 0,2-1-4 0,-4-3-9 0,2-2-7 0,2 1 0 1,3-3-5 8,-7 1-5-13,2-2-2 0,2-3-3 16,2-1-2-15,-6-2 3-1,2-6-2 0,3-1-3 16,-1-2 2-15,-4-2-4-1,2 2 0 0,2-4 4 16,-4-1 0-16,2-1 2 0,-4 1 1 0,3-2 0 16,-3-1 2-15,0 0 6-1,0 0 6 0,0 0 7 3,0 0 8 1,0 0 2 0,0 0 2 0,0-4 0 0,0 2-5 0,0-1-15 6,0-3-17-10,0 0-14 2,0 0-7 2,-3-1 4 6,-1-1 6-9,2-3 5 16,2 4-4-17,0-5-1 0,0 3 0 0,0-3-1 16,0-1 3-15,0 0 1-1,0 1 2 0,2-4-1 16,2 3 0-15,-1-3-1-1,-1-2-2 0,0-2-3 16,6 3-3-15,-2-5-3-1,-2 0-4 0,5-2-6 15,-1-2-3-14,-4 2-7-1,0-2-8 0,6-2-2 16,-3-1-10-16,-3 1 11 0,6-2 13 0,-6 0-3 16,-2 0 3-15,2-1-10-1,1 3 0 0,1 1 12 16,-2 2 12-15,-4 4 11-1,2 0 3 0,2 3-1 16,0 5 3-16,-2 1 3 0,-2 2 0 0,4 2 9 16,-2 1 7-15,-2 2 4-1,0 0 4 0,0-1 1 16,3 1 0-16,-3 1-3 0,0 0-7 0,0-2-4 17,2 2-6-17,0 1-2 0,-2-1 0 0,2 2-3 3,2 0 4 10,-2-1 2-12,2 2 8-1,0-1 12 16,-2-2 8-15,7 1 2-1,-1 1-2 1,-2-2-4 0,6 1-8 13,-3 0-1-14,3 1 0 0,-4-1-3 16,7 0 3-15,-3 2-1-1,-1 0 0 0,5 1 2 17,1-2 2-17,-7 2 5 0,9-1 3 0,1-1 5 1,-1 2-6 14,6 0 1-15,4 0-8 0,-3 0-11 17,5 0 6-17,1 0-3 0,5 0 3 0,-4 0 5 16,2 0-6-15,2 3-3-1,0-1-3 0,1-1-2 17,-3 0 0-16,0 5-3-1,2-2 0 0,-2 0-4 0,-6 0 0 15,4-2 0-14,-6 1 0-1,4-2 5 15,-4-1 7-14,-4 0 10-1,4 0 6 0,-1 0 4 16,-3-4-9-15,0 2-5-1,0-1-2 0,-3-1-4 0,-1 0 3 15,0-2-3-14,-5 3-5-1,-6 0 1 16,5 1-2-15,-7-1-1-1,2 0 1 0,0 3-1 17,-3 0-3-16,-3-1 0-1,0 1 0 0,2 0-4 0,-2 0 4 15,2 0-2-14,-2 0-2-1,-2 0 4 1,2 0-7 3,-2 0 1 0,0 0 0 0,0 0-1 0,0 0-1 0,0 0-3 0,0 0-6 0,0 0-9 0,0 0-6 0,0 0-7 0,2 0-9 2,-2-3-8-1,2 2-26 9,4 0-41-13,1-1-78-1,-3 1-144 1,-4-1-745 0</inkml:trace>
    </iact:actionData>
  </iact:action>
  <iact:action type="add" startTime="54030">
    <iact:property name="dataType"/>
    <iact:actionData xml:id="d48">
      <inkml:trace xmlns:inkml="http://www.w3.org/2003/InkML" xml:id="stk48" contextRef="#ctx0" brushRef="#br0">8078 7446 208 0,'0'0'209'2,"0"0"-115"2,0 0-2 0,0 0 19 1,0 0 21-1,0 0 2-1,0 0-23 1,0 0-27 0,0 0-23 2,0 0-18-2,0 0-10 0,0 0-7 0,0 0-1 0,35-54 2 0,-32 53 7 0,1 1 4 0,-2 0 11 0,4 0 3 0,0 0-6 0,-4 1-4 0,0 2-10 1,4 1-7 0,-3 0 0-1,3-1 3 0,-4 2 1 0,0 0 2 0,-2 0 3 1,0-2 2-2,0 4 3 3,0-2 5-4,0 0-6 2,0 1-7 0,0-1-10 0,0 3-10 2,0-1-4-2,0 1-3 0,-2-1-1 0,0 2 2 0,0-1-3 0,-2 0-2 0,1 0 1 2,-3 1-2 8,4 0-3-13,0 0 0-1,-4 1-5 0,0-1-4 17,2 0-2-16,2 2-6-1,-7 0-3 0,3 0 0 16,0-3 5-16,4 2 8 0,-4-3 7 1,4-3 8 14,-3 2-4-15,3-1-2 0,0-1-1 0,2-2-7 17,0 0 2-16,-2 0-3-1,2-1-8 0,0 1-5 15,0-2-4-15,0 1 4 0,0-1 8 0,0 2 10 4,2-2 3 0,-2 1 3 0,0 2 4 0,2-3 2 0,0 2 7 10,5-2 6-13,-7 1 6-1,6-1 9 3,-4 1-3 1,2 0-6 1,2-1 5-1,2 1-4 0,-5-1-2 8,1 0 0-12,-2 0-12 0,4 0-3 3,0 0-4 1,-4 0-5 5,0 0-6-8,0 0-9 3,2 0-8 0,-4 0-14 0,3 0-15 1,1 0-15-2,0 0-19 10,-2-2-24-13,0 1-33 0,0-2-44 18,8-1-64-17,-8 2-52-1,0 1-502 0</inkml:trace>
    </iact:actionData>
  </iact:action>
  <iact:action type="add" startTime="54608">
    <iact:property name="dataType"/>
    <iact:actionData xml:id="d49">
      <inkml:trace xmlns:inkml="http://www.w3.org/2003/InkML" xml:id="stk49" contextRef="#ctx0" brushRef="#br0">8322 7447 463 0,'0'0'356'3,"0"0"-184"0,0 0-18 1,0 0-1 0,0 0-20 0,0 0-37 0,0 0-45 0,0 0-20 2,0 0 0-2,0 0 5 0,0 0 7 0,0 0-14 0,0 0-16 0,0 0 0-1,0 71 0 2,2-64 2-1,-2-3 2-1,0-2-8 2,0-2-2-1,4 1-3 2,-4-1 3-3,0 0 2 2,0 0-1-1,0 0-1 0,0 0-2 0,2 0 3 0,-2 0 5 0,5-1 10 0,-1-1 7 0,-4 0 0 0,4-1 3 0,2-2-7 0,0 3-6 2,-2 0-5-2,-1-2-9 0,3 2-4 0,0 2-3 0,-2 0-3 0,-2 0-2 0,2 0 0 1,2 0 0-2,1 0 1 1,-3 0 6 0,0 4 0 0,6-1 2 2,-4 0 3 0,-1 5 3-4,-1-3 2 3,4 1 3-2,-6 0 3 1,0-1-1 0,-2-1 4 0,2 0 1 0,0 0 0 0,-2 2 4 0,4-1 4 0,-4 1 2 0,0 0 4 4,0-2-5-6,0 0-6 2,0 1-4 0,0 1-2 0,-4-1-4 0,0 0-1 0,4 1-6 0,-4 0-5 0,-4-1 0 0,2 1-4 0,3 1 2 2,-1-1 0-1,-4-2-5 12,4 0-7-17,0-1-10 0,2 0-15 0,-2 0-19 16,-1-1-24-15,3-1-32-1,-4 0-41 0,4 1-55 17,2-2-73-17,-2 0-79 0,0 0-242 0,2 0 89 0</inkml:trace>
    </iact:actionData>
  </iact:action>
  <iact:action type="add" startTime="55116">
    <iact:property name="dataType"/>
    <iact:actionData xml:id="d50">
      <inkml:trace xmlns:inkml="http://www.w3.org/2003/InkML" xml:id="stk50" contextRef="#ctx0" brushRef="#br0">8388 7403 865 0,'0'0'213'4,"0"0"-111"-2,0 0-30 2,0 0 3 0,0 0 16 0,0 0 3 0,0 0-16 0,0 0-31 0,0 0-25 0,0 0-9 0,0 0 2 2,0 0 11-3,0 0 8 2,0 0 1-1,31-12-3 0,-26 10 0 0,3-1 0 0,2 3 2 0,-2-4-1 0,3 3-7 0,-7-1-5 0,8 1-13 0,-8-1-9 2,7 1-10-2,-5 0-17 0,-2-1-33 0,4 2-58 0,-1 0-113 0,-3 0-162 0,-2 0-760-3</inkml:trace>
    </iact:actionData>
  </iact:action>
  <iact:action type="add" startTime="55452">
    <iact:property name="dataType"/>
    <iact:actionData xml:id="d51">
      <inkml:trace xmlns:inkml="http://www.w3.org/2003/InkML" xml:id="stk51" contextRef="#ctx0" brushRef="#br0">8649 7582 1724 0,'0'0'49'2,"0"0"-64"0,0 0-10 8,0 0-1-9,0 0 26-1,0 0 8 16,0 0-28-16,0 0-97 0,0 0-188 16,0 0-247-15,0 0-169-1</inkml:trace>
    </iact:actionData>
  </iact:action>
  <iact:action type="add" startTime="55789">
    <iact:property name="dataType"/>
    <iact:actionData xml:id="d52">
      <inkml:trace xmlns:inkml="http://www.w3.org/2003/InkML" xml:id="stk52" contextRef="#ctx0" brushRef="#br0">8787 7463 1312 0,'0'0'215'3,"0"0"-105"1,0 0-12 0,0 0 1 0,0 0 11 0,0 0 1 0,0 0-13 0,0 0-16 0,0 0-23 0,0 0-12 0,0 0-13 0,0 0-6 2,0 0-5-2,0 0-3 0,42-48-6 0,-34 46-5 0,2 0-2 0,-1 2-3 0,1 0 1-1,-4 0-6 2,9 2 3-1,-9 2-1 0,4 0-1 0,-4-1 8 2,-6 2-6-2,4-1 2 0,1-1 3 0,-3 1 4 0,-2 0 13 0,0 2 7-1,0 2 4 2,0 1 0-1,0 0-8 0,-7 1-8 6,3 1-7-10,2-1-2 17,-6 0-4-17,0 1 0 0,4-3-2 1,-1 0 0 14,-1-2-2-14,0-3-1-1,4 1 1 0,2-1 1 15,0-2 1-14,-2 1-1-1,2-2-1 0,0 1-2 17,0-1 0-16,0 0-1-1,0 0-3 0,0 0-5 3,0 0-5 0,0 0-10 1,0 0-12 1,0 0-10-1,0 0-11-1,0 0 9 1,2 0 12 0,-2 0 17 0,4 0 13 3,6 0 5 1,-5 0-2-7,-1 0 0 2,4 3 3 9,0 2-1-11,-4-2 1-1,9 1-1 15,-9 1-2-14,2 2 1-1,4-1 2 0,-5 0 6 16,-1 0 1-15,-2-2 5-1,6 4 2 0,-6-2 0 16,0-2 9-15,-2 3 5-1,0-1 6 0,2 0 8 15,-2 1 5-14,0 1 3-1,-2-1-4 0,0 3-5 17,-4 1-12-16,-4-1-5-1,7-2-2 0,-5 3-4 15,0-6 4-15,2 3-5 0,-5-1 0 0,5-2 5 16,-2 1-5-16,-2-2 1 1,3-2-4-1,-5 2-9 16,8-4-7-16,-4 3-7 0,-1-1-14 0,5-2-23 17,0 0-35-17,-6 0-65 0,8 0-104 1,0 0-224 15,2 0-987-16</inkml:trace>
    </iact:actionData>
  </iact:action>
  <iact:action type="add" startTime="57123">
    <iact:property name="dataType"/>
    <iact:actionData xml:id="d53">
      <inkml:trace xmlns:inkml="http://www.w3.org/2003/InkML" xml:id="stk53" contextRef="#ctx0" brushRef="#br0">9811 7436 1264 0,'0'0'167'4,"0"0"-112"-1,0 0-42 2,0 0 24-2,0 0 49 1,0 0 30 0,0 0-5 0,0 0-20 0,0 0-29 0,0 0-10 0,0 0-7 2,0 0-9-2,88-18-11 0,-69 15-9 0,-9-2-5 0,7-1-11 0,-1 5 4 0,-3-5-15 0,-1 3-31 0,1 1-47 0,-5 1-82 0,4-1-113 0,-5 2-124 0,-3 0-778-3</inkml:trace>
    </iact:actionData>
  </iact:action>
  <iact:action type="add" startTime="57447">
    <iact:property name="dataType"/>
    <iact:actionData xml:id="d54">
      <inkml:trace xmlns:inkml="http://www.w3.org/2003/InkML" xml:id="stk54" contextRef="#ctx0" brushRef="#br0">9852 7641 1673 0,'0'0'164'2,"0"0"-50"0,0 0-86 15,0 0-24-17,0 0 29 0,0 0 40 0,0 0 12 17,0 0-3-17,0 0-12 0,0 0-27 0,0 0-15 3,0 0-7 1,0 0-10 0,0 0-5 0,116-20-16 0,-98 17-26 10,-5 1-39-14,-5 2-88 0,8 0-147 16,-9 0-300-15,-1 0-621-1</inkml:trace>
    </iact:actionData>
  </iact:action>
  <iact:action type="add" startTime="59709">
    <iact:property name="dataType"/>
    <iact:actionData xml:id="d55">
      <inkml:trace xmlns:inkml="http://www.w3.org/2003/InkML" xml:id="stk55" contextRef="#ctx0" brushRef="#br0">10447 7189 71 0,'0'0'222'3,"0"0"-24"1,0 0-16 0,0 0 2 0,0 0-8 0,0 0-12 0,0 0-16 2,0 0-16-2,0 0-15 0,0 0-20 0,0 0-21 0,0 0-22 0,-12-10-25 0,12 10-24 0,0 0 4 0,2 6 13 0,2 3 22 0,2 3 26 0,0 4-6 0,-1 5-16 2,7 3-17-3,-6 4-14 2,5-1 0-1,-3 3 2 0,4-2 1-1,-6 3 6 1,1-1 2 1,5 1 6-1,-8 0-8 1,6-2-6 3,-3 0-7-8,-3 0-8 18,6-3 1-18,-6-1-1 0,0-3-2 0,-2-1 0 17,1-2 1-17,5-3 1 0,-4-2-4 1,-2 0 2 14,0-4-2-15,-2 1 0 1,2-5 7-1,-2 0-5 16,0-4 4-15,0 0-1-1,2-1 0 0,-2-1 6 15,0 0 7-15,0 0 13 0,0 0 11 0,0 0 4 3,0-3-16 1,0 0-16 0,0-4-18 18,-2-2-13-22,0-1 5 0,2-4 1 0,0-1-1 1,-2-3 1 14,2-3-2-14,0-1-4-1,0-5-1 0,2 0-5 16,0 0-6-14,0-3-4-2,2-3 1 0,3 2 4 16,-7-5 4-15,2 1-1-1,-2-2-8 0,0 3-2 16,0-2 2-15,0 4 3-1,0-2 5 0,0 3-1 32,0 3-1-31,0 0 3-1,0 2 4 0,2 1 0 0,-2 4 6 1,0 1 0-1,0 4 0 0,0 2 2 14,2 5-2-13,-2 2 5-1,2 2 5 0,-2 2 5 16,0 1 5-15,0 0-1-1,0 2-3 0,0-1-12 15,0 1-15-14,2-1-11-1,4 0-2 0,-4 0 13 3,2-2 11 1,0 2 14 0,1-1 5 0,5-1-3 0,-6 1 3 9,4 1 2-12,1 0 4-1,-5 1 4 16,8 0 6-15,-4 0 5-1,1 0 4 0,1 1 5 16,4 2-2-14,-3 0 4-2,5-1 6 0,3 1 3 15,0-2 1-14,5-1-9-1,-1 0-11 0,8 0-7 15,-4-1-2-14,6-2 0-1,-4 1-3 0,4 1-4 16,-6-1-9-16,2 2 1 1,0 0-1-1,-4 0 0 15,-1 2-2-14,3 1 1-1,-4 2-2 0,0-2-4 16,-5 1 6-15,1 1-2-1,-7-4 3 0,3 1 6 16,3 1-6-15,-5-3-1-1,-3 0 1 0,5 0-2 16,-9 2 3-15,6-2 1-1,-6 0 1 0,-4 0-3 2,3 0 3 11,3 0 0-12,-4 0 1-1,-2-2 5 16,0-1-5-16,0 3-1 0,2-2-2 0,0 1-14 16,-1-2 2-15,-1 1-10-1,-2 2-14 0,0-1-9 16,0 1-26-15,0-1-29-1,0 1-58 0,0 0-97 2,0 0-156 3,0 0-519 0,0 0 427-5</inkml:trace>
    </iact:actionData>
  </iact:action>
  <iact:action type="add" startTime="60808">
    <iact:property name="dataType"/>
    <iact:actionData xml:id="d56">
      <inkml:trace xmlns:inkml="http://www.w3.org/2003/InkML" xml:id="stk56" contextRef="#ctx0" brushRef="#br0">10892 7404 840 0,'0'0'214'2,"0"0"-33"2,0 0-49 0,0 0-21 1,0 0-12-2,0 0-19 3,0 0-13-3,0 0-10 2,0 0-13-2,0 0-10 2,0 0-10-2,0 0-1 2,0 0 0-1,0 0 1 0,16-26-4 0,-8 26-7 0,-3 0 0 0,-1 0-4 0,8 0 2 2,-8 1 0-2,0 2 0-1,7 1 3 2,-7 2 4-1,-2-1 6 0,2 1 3 0,4 1 1-1,-4 0-3 2,-1 0-6-1,-3 2-1 0,0 0-4 0,4 1-4 1,-4 1 0 0,0 1-1-1,0-2-2 0,0 2 2 0,-2-2-4 3,0 2-4 7,-3 1-2-13,-7 2-2-1,10-4-3 0,-4 1 2 14,-5 0 0-13,7 2-2 0,-2-2 4 0,-4-1-3 13,6 0 3-11,-1 1 2-3,1-3 1 0,-4-1 2 15,4 1 0-14,4-3-2-1,-2-2 1 0,0 0-3 17,2-2-5-16,0-1-6-1,0-1-5 0,0 1 4 13,0-1 6-11,0 0 7-2,2 2 5 0,0-2 3 4,0 2-2 8,4-2 2-11,0 0 0-1,1 0 0 4,-5 0-1 8,4 0-2-11,2 0-1-1,-4 0-4 14,-2 0-7-12,9 0-6-2,-7-2-15 0,0 0-15 16,-2 0-28-15,8 0-42-1,-6-1-61 0,-1 2-88 17,1 1-106-16,4-3-211-1,-6 2-22 0</inkml:trace>
    </iact:actionData>
  </iact:action>
  <iact:action type="add" startTime="61314">
    <iact:property name="dataType"/>
    <iact:actionData xml:id="d57">
      <inkml:trace xmlns:inkml="http://www.w3.org/2003/InkML" xml:id="stk57" contextRef="#ctx0" brushRef="#br0">11158 7463 979 0,'0'0'239'2,"0"0"-101"0,0 0-33 3,0 0-31-2,0 0-14 1,0 0 4 0,0 0 8 0,0 0 6 0,0 0-3 0,0 0-14 2,0 0-10-2,0 0-5 0,0 0-4 0,0 0 3 0,-14 82 1 1,14-77-5-2,0-2-6 1,0 0-7 0,0 1-11 0,0-3-2 0,0 2-7 0,0-3-3 0,0 2 0 2,0-2 2-2,2 1-1 0,-2-1 2 0,2 0 9 1,2 0-1-2,0 0 12 1,0 0 3 0,1-1-4 0,-1-2 1 0,6-2-9 0,-4 1-7 0,5 0-6 2,-5 1-4-2,-2-2-5 0,6 4-1 0,-4-1 0 0,-1 2-4 0,-1 0 4 0,6 3-4 0,-6 4 3 0,0 0 5 0,5 1 5 0,-5 4 5 0,0-2-2 0,-2 3 0 2,0-2-4-3,6 0 1 2,-6-2 2-1,0 2-6 0,-2-2 4 0,2 0-2 1,-2 1-2-2,2-1 6 14,-2 1-2-17,0-1 4 0,0-2 3 0,0-3 1 18,0 2 1-17,0-1 1-1,0 0-1 0,-2-1-4 16,-2 3 3-15,-2-3-7-1,0 1-2 0,0 1 3 15,-5-2-9-14,5 1-2-1,0-1-4 0,-6 1-11 16,5-1-3-16,-5-2-5 0,8 2-8 1,-4-3-15 14,-3 1-23-15,7-1-33 0,-4 1-39 0,0-1-52 17,3 0-89-16,1 1-123-1,0-2-649 0</inkml:trace>
    </iact:actionData>
  </iact:action>
  <iact:action type="add" startTime="61796">
    <iact:property name="dataType"/>
    <iact:actionData xml:id="d58">
      <inkml:trace xmlns:inkml="http://www.w3.org/2003/InkML" xml:id="stk58" contextRef="#ctx0" brushRef="#br0">11125 7532 777 0,'0'0'364'2,"0"0"-180"1,0 0-67 1,0 0-15 0,0 0 8 0,0 0 3 0,0 0-10 2,0 0-8-2,0 0-13-1,0 0-19 1,0 0-14 1,0 0-14-1,0 0-15 0,97-119-8-1,-88 110-9 2,3 5-8-1,-6 1-9 0,5-2-13 0,-5 5-26 2,-2 0-32-2,8 0-32 0,-8 0-43-1,7 0-57 2,-7 3-83-1,0 1-60 0,-2-2-531-3</inkml:trace>
    </iact:actionData>
  </iact:action>
  <iact:action type="add" startTime="62140">
    <iact:property name="dataType"/>
    <iact:actionData xml:id="d59">
      <inkml:trace xmlns:inkml="http://www.w3.org/2003/InkML" xml:id="stk59" contextRef="#ctx0" brushRef="#br0">11642 7607 2417 0,'0'0'90'2,"0"0"-46"0,0 0-7 10,0 0-15-11,0 0-6-1,0 0-8 16,0 0-12-15,0 0-18-1,0 0-32 0,0 0-84 16,0 0-220-14,0 0-522-2,0 0-298 0</inkml:trace>
    </iact:actionData>
  </iact:action>
  <iact:action type="add" startTime="62643">
    <iact:property name="dataType"/>
    <iact:actionData xml:id="d60">
      <inkml:trace xmlns:inkml="http://www.w3.org/2003/InkML" xml:id="stk60" contextRef="#ctx0" brushRef="#br0">12157 7292 565 0,'0'0'492'3,"0"0"-241"0,0 0-61 1,0 0-55 2,0 0-49-2,0 0-43 0,0 0-7-1,0 0 28 2,0 0 30-1,0 0 2 0,0 0-17 0,0 0-16 0,29 139-7 0,-17-103 1 0,-6 1 0 0,5 1-8 2,-7-1-13-2,-2 0-5 0,0 0-3-1,0-5-8 2,4 0-9-1,-6-6 2 0,2-3-3 0,-2-5-5 0,0-3 1 0,0-4-4 0,2-2-3-1,0-3 0 4,0-3-1-3,0 0 1 0,-2-3-2 0,0 1 3 0,0-1 3 0,0 0 9 0,0 0 12 0,3-1 12 0,-3-4-1 0,0-4-8 0,2-3-13 0,4-5-17 0,-4-2-7 2,2-3-3-2,0-5-6-1,0-3-3 2,5-1-4-1,-3-3-3 8,0 0-7-12,4-2-2 0,-6-2-6 16,3 3 1-15,1-4 10-1,-4 0 8 0,-2 2 2 17,0 1 2-17,0 2-5 0,0 0-2 0,5 5 2 17,-3 2 0-17,-2 4 1 0,2 2 1 0,4 7 7 16,-2 0 4-15,-2 4 6-1,1 1 2 0,5 2 2 16,-4 1 2-16,-2 2 0 0,7 1 5 1,-5 0 1 13,6 2 6-13,-6 1 7-1,9 0 5 0,-7 0 3 17,11 0-2-17,-5 0 1 0,-3 1-3 0,5 0-3 17,3-1 0-16,-3 0-5-1,3 2-3 0,-1-2 0 15,1 1-3-14,-4 1-3-1,5-1-3 0,-1 2-1 16,-1-2-3-16,1 1 1 0,0 1-5 0,-3-1-13 17,1 1-26-17,-7 0-30 0,7 0-65 0,-9 1-110 16,4-2-187-16,-10 0-868 0</inkml:trace>
    </iact:actionData>
  </iact:action>
  <iact:action type="add" startTime="63302">
    <iact:property name="dataType"/>
    <iact:actionData xml:id="d61">
      <inkml:trace xmlns:inkml="http://www.w3.org/2003/InkML" xml:id="stk61" contextRef="#ctx0" brushRef="#br0">12580 7467 987 0,'0'0'330'1,"0"0"-140"4,0 0-66-2,0 0-10 1,0 0-16 0,0 0-3 0,0 0-5 0,0 0-17 2,0 0-11-2,0 0-9 0,0 0-16 0,0 0-9 0,0 0-8 0,0 0-10 0,71-85-6 0,-61 85-2 0,-4 0-2 0,-2 4 4 0,-1 5 10 0,5 0 0 0,-6 3 2 2,-2 1-2-1,0 1-8-2,0 1 1 1,-10 2-1 0,3-1-2 0,1 0 2 0,-4-1-2 0,6-1 0 0,-5-1 2 0,-1-4 2 1,8 0 1 8,-4 2 3-12,-2-5 0-1,3-2-2 17,5 1-3-17,-2-1-2 0,0-2-3 0,2-2-1 16,0 1-3-15,0-1-6-1,0 0-1 0,0 0 1 1,0 0 3 3,0 2 3 0,2 0 2 3,0-1 0-4,3 0-2 1,5-1 0 6,-4 0-1-10,-2 0-1 2,7 0 2 12,-5 0-2-14,4 0 3 0,-4 2-3 15,0 1 0-14,7-1 1-1,-9 3 0 0,8 1 3 17,-7 0 2-17,-1 5 2 0,0 1 4 0,2-2 5 16,-4 5 2-15,0-2-3-1,-2 1-1 0,0 0 8 16,0-2 5-16,-4 1 11 0,-4-3 3 0,4 2-7 16,-9-1-1-15,7-2-2-1,-2 2 0 0,-5-2-4 16,7-1 0-16,-6-2-4 0,6 2-5 0,-9-2-3 17,9-2-5-16,-7 2 0-1,7-1-2 0,0-3-1 16,-4 0-4-15,3-2-9-1,-1 0-17 0,4 0-28 31,2 0-33-30,-2-4-56-1,0-2-80 0,-2-1-104 0,3 0-119 0,3 4-791 0</inkml:trace>
    </iact:actionData>
  </iact:action>
  <iact:action type="add" startTime="64076">
    <iact:property name="dataType"/>
    <iact:actionData xml:id="d62">
      <inkml:trace xmlns:inkml="http://www.w3.org/2003/InkML" xml:id="stk62" contextRef="#ctx0" brushRef="#br0">13196 7533 1438 0,'0'0'321'2,"0"0"-141"1,0 0-94 1,0 0-19 0,0 0 0 0,0 0 16 0,0 0-7 0,0 0-15 0,0 0-6 0,0 0-14 2,0 0-5-2,0 0-6 0,0 0-11 0,0 0-8 0,112-20-6-1,-99 20-5 2,3-2-6-1,-1 2-11 0,-7 0-24 0,6 0-36 0,-5 0-44 0,3 0-80 2,-6 0-104-2,-2 0-138 0,2 2-659-3</inkml:trace>
    </iact:actionData>
  </iact:action>
  <iact:action type="add" startTime="64394">
    <iact:property name="dataType"/>
    <iact:actionData xml:id="d63">
      <inkml:trace xmlns:inkml="http://www.w3.org/2003/InkML" xml:id="stk63" contextRef="#ctx0" brushRef="#br0">13188 7781 1826 0,'0'0'165'1,"0"0"-87"2,0 0-17 0,0 0 18 1,0 0 19 0,0 0-7 0,0 0-22 0,0 0-27 0,0 0-13 2,0 0-2-3,0 0-10 1,0 0 1 1,0 0-5-1,0 0-9 0,128-24 0 0,-111 23-4 0,-1-2-8 0,-5 1-15 0,5 0-30 0,1 0-49 0,-9 2-78 2,9 0-145-2,-11 0-265 0,4 0-750-3</inkml:trace>
    </iact:actionData>
  </iact:action>
  <iact:action type="add" startTime="65394">
    <iact:property name="dataType"/>
    <iact:actionData xml:id="d64">
      <inkml:trace xmlns:inkml="http://www.w3.org/2003/InkML" xml:id="stk64" contextRef="#ctx0" brushRef="#br0">14094 7435 418 0,'0'0'358'3,"0"0"-123"-1,0 0-43 2,0 0-24 1,0 0-21 0,0 0-26-1,0 0-30 0,0 0-23 0,0 0-4 0,0 0-2 0,0 0 2 0,0 0-3 0,8 26-15 0,-8-15-8 0,0 5-5 0,0-4 0 0,-6 3 1 2,4-2-8-2,0 1-4 0,-1-2-7 0,3-2-2 0,-2 4-4 0,2-4 1 0,-2 1 2 0,2-4-3 0,-2-2 1 0,2 2-5 0,0-3-4 0,0-2-5 0,0-1-1 2,0-1 0-2,0 2-1 0,0-2 1 0,2 0 2 0,0 0 3 0,0 0 7 0,1 0 7 0,7-3 2 0,-2-2-1-1,0-1-6 2,5 1-7-1,1 0-1 2,-3-1-2-2,5 2-3 0,3 2-5 0,-5 1 1-1,-3 1-1 2,3 0 3 0,-10 0 5-2,11 1-2 2,-9 5-1-2,4 2 4 2,-4 0 5-2,-1 4 3 1,3 2 5 2,-4 1 0-2,0 0 0 0,-4 0-2 0,2 0 0 2,-2-1-4-3,0-2-3 14,0 4 4-17,-2-4-2 0,0-2 2 0,-4 1 0 17,-2 0-5-17,1 1 3 0,-5-2-3 0,6 2 0 17,-9-2-1-17,9-1-2 0,-8 2-1 0,5-3-1 16,-5 0-1-15,8-1-6-1,-7-2-3 0,7-2-10 18,-6-1-9-16,5-1-10-2,1-1-19 0,-4 0-34 0,6 0-75 16,-7-1-111-15,7-1-141-1,0 0-557 0</inkml:trace>
    </iact:actionData>
  </iact:action>
  <iact:action type="add" startTime="65888">
    <iact:property name="dataType"/>
    <iact:actionData xml:id="d65">
      <inkml:trace xmlns:inkml="http://www.w3.org/2003/InkML" xml:id="stk65" contextRef="#ctx0" brushRef="#br0">14094 7438 1117 0,'0'0'278'3,"0"0"-79"1,0 0-33 0,0 0-16 0,0 0-17 0,0 0-17 0,0 0-18 0,0 0-12 0,0 0-17 0,0 0-12 0,0 0-20 12,0 0-11-16,0 0-6 0,0 0-12 2,122-119 2 2,-106 117-4 0,1 0-6 0,-5-2 0 0,5 3-9-1,-1 0-8 1,1 1-16 1,-1 0-28-1,-1 0-38 2,-1 0-54-2,5 0-66 0,-5 1-102 0,-6 0-123 0,5 1-776-3</inkml:trace>
    </iact:actionData>
  </iact:action>
  <iact:action type="add" startTime="66186">
    <iact:property name="dataType"/>
    <iact:actionData xml:id="d66">
      <inkml:trace xmlns:inkml="http://www.w3.org/2003/InkML" xml:id="stk66" contextRef="#ctx0" brushRef="#br0">14662 7561 2388 0,'0'0'108'3,"0"0"-68"-2,0 0-34 19,0 0-15-19,0 0-16 0,0 0-24-1,0 0-38 0,0 0-87 14,0 0-75-13,0 0-126-1,0 0-301 0,0 0-222 1</inkml:trace>
    </iact:actionData>
  </iact:action>
  <iact:action type="add" startTime="66641">
    <iact:property name="dataType"/>
    <iact:actionData xml:id="d67">
      <inkml:trace xmlns:inkml="http://www.w3.org/2003/InkML" xml:id="stk67" contextRef="#ctx0" brushRef="#br0">15098 7331 1054 0,'0'0'279'3,"0"0"-155"0,0 0-76 1,0 0 8 1,0 0 29 0,0 0 27-1,0 0-18 0,15 121-4 0,-11-87 10 0,0 2-19 0,-2-3 7-1,2 0-22 2,-4-5-31-1,2 1-7 0,9-4 0 0,-7-1-5 0,0-1-5 0,2-5 2 2,0-3-11-2,0-2 0 0,-3-2-3 0,3-1-6 0,0-4 0-1,-2 0-1 2,-2-3 1-1,0-3 4 0,-2 0 3-1,0 0 8 2,2 0 12-1,-2 0 12 2,0 0 12-3,0-5 3 2,4 1-8-1,-4-4-16 0,5-2-13 0,-3-2-14 0,2-4-4 0,-2-3 0 0,2 0-6 0,4-2 0 0,-2-5-5 1,-1 2-2-2,5-4-4 11,-4 0-5-14,-2-1-3 0,7-4-11 16,-7 1-2-15,0-3-2-1,2-2 9 0,0 0 12 16,-4-1-5-16,2 0 0 0,-2 1-9 0,-2 5-5 17,3 1 9-16,1 6 5-1,0 6 6 0,-2 5 4 16,0 4 10-16,-2 6 7 0,0 0 7 0,0 2 5 17,0 2-6-17,0 0-6 0,0 0-7 0,0 0-16 3,0 0-14 0,2 0 9 3,2 3 10-1,-2 0 17 11,9-2 21-16,-5 2-3 0,8-1-2 0,-5 2 2 17,9 0-1-17,-1 1 4 0,1-2 0 0,1 1 0 16,2 1 4-16,-1-1-7 0,3 1-2 0,0-1-1 17,-1-1-1-17,3-1 0 0,-2-1-4 0,4 0-9 17,-4-1-4-17,-3 0-6 0,1 0-13 0,-5 0-28 17,-3 2-31-16,-1-1-58-1,1 2-93 0,-7-2-185 15,-2 1-899-14</inkml:trace>
    </iact:actionData>
  </iact:action>
  <iact:action type="add" startTime="67249">
    <iact:property name="dataType"/>
    <iact:actionData xml:id="d68">
      <inkml:trace xmlns:inkml="http://www.w3.org/2003/InkML" xml:id="stk68" contextRef="#ctx0" brushRef="#br0">15528 7470 1376 0,'0'0'167'2,"0"0"-88"2,0 0-30 0,0 0 2 0,0 0 9 1,0 0 12-2,0 0 2 1,0 0-5 0,0 0-2 2,0 0-4-2,0 0-13 0,0 0-5 0,0 0-8 0,0 0-4 0,93-81-3 0,-80 78-6 0,-5 2-11 0,0 1-10 0,-2 0-6 0,-4 1 0 0,3 4 13 0,-1 1 19 2,-4 4 13-2,0 2-1 0,0 4 0 0,-4-1-6 0,-3 1-7 0,1-1 5 0,-6-1-10 0,6 1-5 0,-9 0-4 2,9-1-3 11,-9 0-4-16,7-3 2-1,-4 3 1 0,8-6-3 16,-7 2 0-15,9-3-5-1,-2-3-2 0,2-1-2 15,2-2-1-14,-2-1-8-1,2 2-3 0,0-2-4 1,0 0 1 3,0 0 6 0,2 0 6 2,0-2 5-2,4 1 3 0,0-1 1 6,1-1 1-10,-1 0-2 2,4 0-2 13,-4-2-5-14,7 3-1-1,-7 1-3 0,6 1-3 16,-3 0 4-16,-3 0-2 0,2 3 3 16,-2 3 1-15,5 0 3-1,-5 1 4 0,-4 7 1 2,6-2 8 12,-2 2 0-14,-1 0 0 0,-3-3 3 16,0 1-1-16,2-3 5 0,-4 0 5 0,0-1 1 17,2-2 4-17,-2 0 1 0,0-1 5 0,0 0 7 16,0 0 6-15,-6-1 1-1,4 2-6 0,0-2-10 16,-5 2-8-15,-5-1-4-1,6 1-3 0,-7 0-4 16,3-1-2-16,-2 0-8 0,-5 1-2 0,7-2-2 17,-5 1-8-17,3 0-8 0,2-1-25 0,-5 0-26 16,5 0-28-15,-1 0-39-1,5-1-67 0,2 0-166 0,-6-1-323 16,10 0-734-16</inkml:trace>
    </iact:actionData>
  </iact:action>
  <iact:action type="add" startTime="68167">
    <iact:property name="dataType"/>
    <iact:actionData xml:id="d69">
      <inkml:trace xmlns:inkml="http://www.w3.org/2003/InkML" xml:id="stk69" contextRef="#ctx0" brushRef="#br0">16496 7519 1472 0,'0'0'231'5,"0"0"-81"-2,0 0-82 1,0 0-6 0,0 0 8 0,0 0 12 0,0 0-13 0,0 0-16 0,0 0-9 0,0 0-9 0,0 0-7 0,0 0-6 0,0 0-6 2,0 0-5-2,111-40-5 0,-96 40-1 0,-5 0-8 0,5 0-5 0,-5 0-12 0,2 0-21 0,-3 0-28-1,1 0-46 2,-2 2-65-1,0-1-89 0,-1 1-123 0,-5 0-378 2,2-2 213-5</inkml:trace>
    </iact:actionData>
  </iact:action>
  <iact:action type="add" startTime="68458">
    <iact:property name="dataType"/>
    <iact:actionData xml:id="d70">
      <inkml:trace xmlns:inkml="http://www.w3.org/2003/InkML" xml:id="stk70" contextRef="#ctx0" brushRef="#br0">16448 7718 1805 0,'0'0'218'1,"0"0"-73"2,0 0-43 14,0 0-20-17,0 0-27 0,0 0-24 0,0 0-5 16,0 0 7-15,0 0 15-1,0 0 9 0,0 0-16 3,0 0-12 1,0 0-16 0,0 0-10 0,99-19-3 0,-82 17-9 10,-1-1-17-14,-5 2-23 0,5-1-29 16,-5 2-39-15,3-1-51-1,1 1-81 0,-5-2-138 16,-2 2-593-16</inkml:trace>
    </iact:actionData>
  </iact:action>
  <iact:action type="add" startTime="69018">
    <iact:property name="dataType"/>
    <iact:actionData xml:id="d71">
      <inkml:trace xmlns:inkml="http://www.w3.org/2003/InkML" xml:id="stk71" contextRef="#ctx0" brushRef="#br0">17172 7375 1208 0,'0'0'273'1,"0"0"-82"3,0 0-79 0,0 0-27 0,0 0-7 0,0 0 5 0,0 0-13 0,0 0-14 0,0 0-10 0,0 0-13 2,0 0-1-2,0 0-1 0,0 0-8 10,0 0-7-14,-19 97-3 0,17-81-2 2,-2-5-2 2,2-1-3 0,0-2-3 0,2-1-4 0,0-3-1 0,0-2 2 2,0-1 0-2,0 0 0 0,0-1-2 0,0 0 0 0,0 0 2 0,2 0 6 0,0-1 8 0,4-1 5 0,-2-2 6 0,2-2-1 0,5 3-6 0,-1-4-5 0,2 1-7 2,-1-2-6-2,1 3-2 0,1 1-6 0,-5 2-2 0,0 0-2 0,2 2 0 0,-3 0 0 0,3 6 4 0,-4 0 2 0,7 3 3 0,-5 1 9 0,-2 1 0 2,2 0 5-2,-4 1-1 0,-2-1-2 0,5 1-1 0,-3-3-3 0,0 0 4 0,-4 0-1 0,0-2 4 0,0-1 6 0,0 0 4 0,0 0 6 0,0 0 5 0,-4 1-3 2,-2 1-4 0,-1 0-7 3,-5 0-6-8,2 2-7-1,-3-1-1 16,1 1-4-15,-3 1-3-1,1-4-4 0,2 3-12 15,-3-4-15-14,-1-1-23-1,1 0-26 16,5-1-33-14,-3 1-70-2,3-3-108 0,0-1-172 0,5-1-849 0</inkml:trace>
    </iact:actionData>
  </iact:action>
  <iact:action type="add" startTime="69475">
    <iact:property name="dataType"/>
    <iact:actionData xml:id="d72">
      <inkml:trace xmlns:inkml="http://www.w3.org/2003/InkML" xml:id="stk72" contextRef="#ctx0" brushRef="#br0">17215 7325 1741 0,'0'0'232'3,"0"0"-100"0,0 0-47 1,0 0-1 0,0 0 7 0,0 0-1 0,0 0-17 0,0 0-15 0,0 0-14 0,0 0-12 1,0 0-5-2,0 0-8 3,0 0-4-2,128-81-5 0,-105 78-8 0,-7 0-2 0,1 0-5 0,4 1-9 0,-3 0-16 0,1 0-33 0,-1 2-61 0,-1 0-92 0,-5 0-174 0,-1 0-997-3</inkml:trace>
    </iact:actionData>
  </iact:action>
  <iact:action type="add" startTime="69959">
    <iact:property name="dataType"/>
    <iact:actionData xml:id="d73">
      <inkml:trace xmlns:inkml="http://www.w3.org/2003/InkML" xml:id="stk73" contextRef="#ctx0" brushRef="#br0">17903 7282 1230 0,'0'0'140'1,"0"0"-37"2,0 0-28 1,0 0 40 0,0 0 25 0,0 0-29 0,0 148-33 0,0-111-19 0,0 0-19 2,0 0 4-2,0-4 2 0,0-1-15-1,0-2-3 2,2 0-5-1,3-3-8 0,-3-2-2 0,4-4-6 0,-2-1-4 0,0-5-2 0,0-1 2 0,0-2-3 2,0-2-1-1,3-2 2-2,-3-2-3 1,-2-2 3 0,2-1 1 0,-4-3 8 0,2 0 17 0,-2 0 20 0,0-2 23 0,2-1 12 0,-2-4-12 0,0-1-19 0,4-4-25 3,-2-3-19-4,0-1-4 1,0-2-1 0,1-4 1 0,1 0-4 2,0-2 1 5,2-2-2-10,-2-3-4-1,-2 1-1 16,4-5-2-15,3 2-1-1,-3-4-1 0,0 1 3 16,2-4 0-16,1 1 1 0,-5-2-5 1,4 3-5 14,0 0 1-14,-4 3-5-1,5 3 3 0,-1 1 0 17,0 4-3-17,-2 3-2 0,-3 5 7 0,9 2 3 16,-8 5 4-15,0 2 7-1,0 1 1 0,3 2 0 16,-3 1 3-16,-2 1-1 0,2 0 3 0,2 1 2 16,2 0 1-16,1 0 2 0,-1 2 2 0,0-2 1 17,5 2 2-17,-1 0 4 0,0 0 0 0,1 2 0 17,-1 1 1-17,5 2-2 0,-3-1-1 0,1 1 1 16,-1 0-4-15,3-1-3-1,-1 0-2 0,-1 0-3 2,-1 1-2 12,5-3-1-13,-3 3-2-1,-3-3-6 16,3-2-7-16,-3 2-11 0,-1-1-15 0,0-1-19 16,1 2-27-15,-3-2-19-1,0 0-17 0,1 0-19 16,-3 0-28-15,0 0-58-1,1 0-120 0,-3 0-682 0</inkml:trace>
    </iact:actionData>
  </iact:action>
  <iact:action type="add" startTime="70647">
    <iact:property name="dataType"/>
    <iact:actionData xml:id="d74">
      <inkml:trace xmlns:inkml="http://www.w3.org/2003/InkML" xml:id="stk74" contextRef="#ctx0" brushRef="#br0">18304 7466 1271 0,'0'0'221'2,"0"0"-69"2,0 0-26 0,0 0-18 0,0 0-23 2,0 0-29-2,0 0-17 0,0 0 0 0,0 0 2 0,0 0 4 0,0 0 1 0,0 0-11-1,0 0-9 2,0 0-7-2,58-34-4 2,-43 31-4-1,-7 1 1 0,9-1 0 2,-9 3 2-2,-2 0 1 0,0 0-4 0,2 5-4 0,-3-1 0 0,-1 1 2 0,0 3 8 0,-2-1 9-1,-2 1 0 2,0 3 0-1,0 2-7 0,0 1-4 2,-2 0 3-2,-4-2 1 0,2-1 5 1,-5 2-3 8,7-5-6-12,-6 1-2-1,0 0-3 18,-1-2 4-18,3 2-4 0,-2-3-1 0,2 0-2 1,2-2-4 13,-1 0 4-13,-1-2-1-1,2 1 0 16,4-3 2-14,0 0-3-2,0 0-3 0,0 0-4 0,0 0-6 4,0 0-7 0,0 0-6-1,0-3-8 2,0 3-6 10,4-2 4-14,-4 2 8-1,6-1 10 2,-1 0 12 12,-1 0 2-12,0 0-1-2,0 1 0 0,4 0-4 16,1 0-2-16,-5 0 0 0,2 2-1 0,0 2 2 15,-2 1 1-14,0 1-1-1,3-1 3 16,-1 1 3-14,-2 1 2-2,0 4 2 0,4-1 1 0,-4 2 2 5,1 1 0 6,-3-2 1-10,0-4 2-1,-2 3-3 15,0-4 5-14,4-1 4-1,-4 0 7 0,0-1 7 15,0 2 1-15,0-4 2 0,0 4-3 17,-6-2-5-17,-1 1 0 0,3 1-3 0,-4 1-1 1,0-1-4 14,-1-2 7-15,1 2-1 0,-8 0 1 17,3 0 7-15,-3 0-7-2,1-1 1 0,-1 0-5 0,1-2-10 15,1 0-1-14,-1 0-5-1,5-2-2 0,-2 1-1 16,1-2-8-15,3 0-11-1,0 0-17 0,1 0-20 15,-3 0-33-14,10 0-40-1,-2 0-69 0,0 0-227 17,2-2-1020-16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12-16T11:24:58.569"/>
    </inkml:context>
    <inkml:brush xml:id="br0">
      <inkml:brushProperty name="width" value="0.05292" units="cm"/>
      <inkml:brushProperty name="height" value="0.05292" units="cm"/>
    </inkml:brush>
  </inkml:definitions>
  <iact:action type="add" startTime="13643">
    <iact:property name="dataType"/>
    <iact:actionData xml:id="d0">
      <inkml:trace xmlns:inkml="http://www.w3.org/2003/InkML" xml:id="stk0" contextRef="#ctx0" brushRef="#br0">3539 5594 484 0,'0'0'135'3,"0"0"-107"1,0 0-27-1,0 0 6 2,0 0 9-1,0 0 59-1,0 0 81 1,0 0 56 1,0 0 37-1,0 0-34-1,0 0-82 1,0 0-40 0,8 149-9 2,-6-113 1-2,-2 2 15 0,0 1-11 0,0 2-12 0,-4-2-9 0,2 3-12 0,2 0-8 0,-8-3-11 0,2-2-5 0,-3-1 0 0,7-2-6 3,-2-4 1 8,-4-1-7-14,6-3-2-1,-2-2-7 0,2-3-4 16,0-4 4-15,-1-1-5-1,1-3 5 0,2-4-4 16,-4 0-5-16,4-3-2 0,0-4-2 0,0 2-1 16,0-3-3-15,0-1 1-1,0 0-2 0,0 0-1 3,0 0-2 1,0 0-5 0,0-5-10 0,0 1-2 0,0-6 0 0,0-2 2 5,4-5 7-9,-2-4 1 17,1 1-2-16,-3-8-5-1,4 0-11 0,-4-3-9 16,6-1-8-15,-6-3-6-1,6-2-3 0,-2-2-4 15,-2-2 11-14,0-2 10-1,5 0 2 0,-5 0-2 16,4 0-6-15,2 5-8-1,-6 4 12 0,6 3 18 16,-1 3 12-16,-1 6 15 0,2 1 9 0,-2 3 3 16,-2 0 8-15,7 0 1-1,-1 2-2 0,-2-3-3 17,1 0-3-17,3 1-2 0,-4-1 5 1,7 0 6 15,-5 2 1-15,2-1 2-1,3 3-7 0,-3-2-4 15,-3 7-2-15,-1 0-3 0,0 1-2 0,-2 4-3 18,-2 0-3-17,-1 3-6-1,-3 2-7 0,0 0-9 14,4 0 15-13,-2 4 27-1,0 3 28 0,4 4 23 2,-4 4-6 11,0 4-13-12,4 4-16-1,-4 3-18 23,0 2-2-20,3-3-2-3,-3 1-1 0,-2-1 9 0,0 0-13 0,0 0-4 7,0-2 0-6,0-2 0 15,2 1 7-16,-2-3-2 0,0-1-6 0,0-2-1 16,0 0 2-15,0-1-5-1,0 1 1 0,6-4 1 15,-6-3-1-14,0-1 2-1,0-2 0 0,2-1-1 16,-2-4-5-16,2 2 1 0,-2-3-2 0,0 0 1 17,0 0 8-17,0 0 8 0,4 0 9 0,-4-1 8 4,0-1 4 0,0 0 1 0,2-4-6 1,-2-2-5-1,2-3-12 9,0-7-9-12,1-1-5-1,1-5-6 16,4-1-4-16,-4-1-6 1,4 1-7 0,1-2-8-1,-1 0-1 14,0 4 3-13,2 1 7-1,-1 5 8 16,-1 2 4-16,0 2-2 1,-4 5 2-1,3 1 1 15,-5 3-3-15,0 1-2 0,0 0-6 0,-2 3-12 17,0 0-7-17,4 0-9 0,-4 0 8 0,0 0 12 3,2 0 15 2,0 3 11-1,2 1 8 0,-2 2 8 0,2 3 8 0,3 1 9 6,-5 4 3-8,0 3-7-2,4-1-1 15,-4 5-4-15,2 0-11 0,0 1 6 16,-2 1 11-16,5-2 0 1,-5-1 2-1,0 0-2 15,-2-2-13-14,2 0 0-1,-2-5 9 1,0 1-5 15,2-3-4-16,-2-2 0 0,0-2-3 0,0-3 2 16,0 0 1-15,0-3 2-1,4 0 3 0,-4-1 11 16,0 0 8-14,0 0 14-2,0 0 7 0,0 0 3 0,0 0-5 4,0-2-7 0,0-2-16 2,0-4-30 10,0-1-16-15,-4-3-13-1,4-5 0 0,-2-4 11 16,2-2 5-15,0-1-3-1,0-1-6 0,6 1 2 16,-2 2-6-15,4 5 5-1,-1 1-2 0,-5 2-16 16,2 3-10-16,2 2-28 0,-2 1-44 0,0 1-49 16,2 2-50-15,3 0-93-1,-3 1-98 0,2 2-281 16,-4 1 75-15</inkml:trace>
    </iact:actionData>
  </iact:action>
  <iact:action type="add" startTime="14643">
    <iact:property name="dataType"/>
    <iact:actionData xml:id="d1">
      <inkml:trace xmlns:inkml="http://www.w3.org/2003/InkML" xml:id="stk1" contextRef="#ctx0" brushRef="#br0">4178 5807 1221 0,'0'0'142'2,"0"0"-41"1,0 0-31 0,0 0-30 1,0 0-3 1,0 0-10-2,0 0-26 1,0 0-42 0,0 0-25 1,0 0 11 1,0 0-5-3,0 0-32 1,0 0-97 0,0 0-241 0,18-4-276-3</inkml:trace>
    </iact:actionData>
  </iact:action>
  <iact:action type="add" startTime="14949">
    <iact:property name="dataType"/>
    <iact:actionData xml:id="d2">
      <inkml:trace xmlns:inkml="http://www.w3.org/2003/InkML" xml:id="stk2" contextRef="#ctx0" brushRef="#br0">4380 5511 1594 0,'0'0'74'3,"0"0"-101"0,0 0-20 2,0 0 20-2,0 0 45 1,0 0 38 0,0 0 19 1,0 0-9-2,0 0-7 1,0 0-6 0,0 0-17 2,0 0-9-2,0 0-11 0,0 0-9 0,81 23 4 0,-73-17 8 0,0 2 5 0,-6 0 4 0,1 1 7 0,-1 1 0 0,2 1-1 0,-4 0-2 1,0 2-7-1,0 0-3 2,-6 2-22-3,1 1 8 1,1 0 6 0,-2-1-2 0,-2 1 16 0,2-1-14 2,-5-2-8-3,3 5-3 13,2-2 3-15,-5 1 6-1,3 1 7 0,-2 1 9 15,4-1 1-14,-1-3 3-1,-1 2-7 0,6-3-7 16,-2-3-5-16,2 0-8 0,2-3-9 0,0-1 3 16,2 2-3-15,2-2 1-1,2-2 2 0,0-2-6 16,3 0 0-16,-1-1-1 0,4-2-3 17,-3 0-2-17,3-5-14 0,1-1-26 0,3 1-10 0,-4-2-42 17,3-2-65-16,-1-2-107-1,-3 4-165 1,-3 0-855-1</inkml:trace>
    </iact:actionData>
  </iact:action>
  <iact:action type="add" startTime="15344">
    <iact:property name="dataType"/>
    <iact:actionData xml:id="d3">
      <inkml:trace xmlns:inkml="http://www.w3.org/2003/InkML" xml:id="stk3" contextRef="#ctx0" brushRef="#br0">4775 5634 1924 0,'0'0'494'4,"0"0"-401"-3,0 0-61 3,0 0-17 2,0 0-12-2,0 0 0 1,0 0-3-2,0 0-14 1,0 0-54 0,0 0-116 0,0 0-160 0,0 0-215 0,0 0-830-3</inkml:trace>
    </iact:actionData>
  </iact:action>
  <iact:action type="add" startTime="15500">
    <iact:property name="dataType"/>
    <iact:actionData xml:id="d4">
      <inkml:trace xmlns:inkml="http://www.w3.org/2003/InkML" xml:id="stk4" contextRef="#ctx0" brushRef="#br0">4785 5847 2372 0,'0'0'160'1,"0"0"-155"7,0 0-14-8,0 0-23 17,0 0-48-17,0 0-49 0,0 0-73 0,0 0-89 15,0 0-127-14,0 0-883-1</inkml:trace>
    </iact:actionData>
  </iact:action>
  <iact:action type="add" startTime="15900">
    <iact:property name="dataType"/>
    <iact:actionData xml:id="d5">
      <inkml:trace xmlns:inkml="http://www.w3.org/2003/InkML" xml:id="stk5" contextRef="#ctx0" brushRef="#br0">3371 6120 866 0,'0'0'276'2,"0"0"-86"0,0 0-85 3,0 0-58-3,0 0-17 2,0 0 19 0,0 0 9 0,0 0 28 2,0 0 32-2,0 0 9 0,0 0 9 1,0 0 5-2,0 0-22 1,120-23-28 0,-82 16-14 0,1-1-15 0,6-1-8 0,-1 3-12 0,1-1-8 0,-3 3 1 1,9 1-5 0,-5-2-2 0,3 4-2 0,5-1-1-2,-4 1-3 1,3-1 0 0,1 1-5 1,-2-4-7-2,-3 3-2 3,3-2 0 2,-2-1-4-6,-3 0-2-2,3-2 1 14,-3 1-2-13,3-1-2-1,-9 0 1 16,1-1-2-15,-3 2 0-1,-2 0 0 0,0 0 1 16,-10 2-1-15,0 2 0 0,-4 1 0 0,-2 1-5-1,-7 0-3 13,5 1-1-12,-7 1 0-1,-2 4 1 16,3-2 2-15,-5 2-5-1,2-1-27 0,-1 3-2 1,-1 0-12 13,2-1-25-13,-8 1-28-1,5 0-88 16,-5 0-158-16,0 2-232 0,-2-6-815 0</inkml:trace>
    </iact:actionData>
  </iact:action>
  <iact:action type="add" startTime="17803">
    <iact:property name="dataType"/>
    <iact:actionData xml:id="d6">
      <inkml:trace xmlns:inkml="http://www.w3.org/2003/InkML" xml:id="stk6" contextRef="#ctx0" brushRef="#br0">5437 5884 837 0,'0'0'202'7,"0"0"-115"-5,0 0-62 1,0 0-26 1,0 0 29 0,0 0 50 1,0 0 36-2,0 0 6 1,0 0-21 0,0 0-21 0,0 0 5 0,37 118 20 0,-33-91-2 0,4 3-26 2,0-3-28-2,-3 4-6 0,3-4 0 0,0 3 5 0,-4-1-7 0,2-1-4 0,-1-3-9 0,1-1-9 0,-6-4-3 1,4-1-1-2,0-2-4 1,-2-3-2 1,0 0-2 0,0-3-7-1,2-2-2 0,-4-1 0 0,2-3-2 0,0 1-7 10,1-2 3-14,-3 0-2 0,6-4-4 2,-6 0 11 2,0 0 0 0,2 0 11 0,-2 0 21 3,0-1 13-4,0-3 4 1,0-5-8 0,0 0-14 1,0-2-15-2,0-5-4 1,0-1-3 0,0-1-2 1,0-5-3-2,0 1-5 1,0-5-9 1,0-2-14 0,0-6 8 2,-2 1-6 0,-4-5-7-7,3 0 1 15,-1 2-24-15,0-2-4 0,0-2-1 0,2 3-1 17,-4 0 2-16,4 2 0-1,0 4 7 0,2 1 0 16,-4 8 8-15,4 5 13-1,0 1 15 0,0 6 16 16,0 3 10-16,0-1-3 0,4 1-3 0,-2 2-4 16,-2-1-4-15,2 0-5-1,4-1-4 0,-2 3-3 16,2-1 3-16,-2 0 10 0,5 0 14 0,-1 1 14 16,-2 1 9-15,7 0 2-1,-7-1 4 0,8 2 9 16,-1 0 5-16,-1 2 15 0,7-1 4 0,-1 2-6 17,5 0-11-17,4 0-13 1,0 2 8-1,2-1 10 17,6 4 8-16,-8-2 3-1,8 0-17 0,-4-2-9 1,2 1-8 14,0-1-3-14,-2-1-5-1,4 0-8 0,-10 0-4 14,6 0-2-14,-4 2-5 1,-4-2 0 15,-3 1-2-16,1 0-2 0,-2 1 0 0,-3 0 2 16,-3 0-3-16,-3-1 0 0,2 1 0 0,-1 1-4 17,-1-2 3-16,-4-1 0-1,-2 1-2 0,2-1-3 16,-3 0-5-15,3 2-16-1,-4-2-25 0,-2 0-40 16,0 0-45-14,0 0-67-2,4-4-121 1,-2-1-146 0,-2 3-699-1</inkml:trace>
    </iact:actionData>
  </iact:action>
  <iact:action type="add" startTime="18723">
    <iact:property name="dataType"/>
    <iact:actionData xml:id="d7">
      <inkml:trace xmlns:inkml="http://www.w3.org/2003/InkML" xml:id="stk7" contextRef="#ctx0" brushRef="#br0">5960 5953 149 0,'0'0'303'2,"0"0"-96"2,0 0-50 0,0 0-38 0,0 0-34 0,0 0-18 2,0 0-6-2,0 0-14 0,0 0-19 0,0 0-8 0,0 0-3 0,0 0 3 0,0 0 5 0,0 0 0 0,-15-24-5 0,11 22-7 0,2 0-8 0,-4 0-9 2,-1-1 1-1,3 0 15-2,0 2-5 2,-8 0-6-1,8 0-3-1,2 0-17 1,-7 1 3 0,3 0 1 1,2 0-15-2,-4 0-9 1,-1 2-8 1,5 0-5-1,-4 5 2 2,0-1 6-3,4 0 12 1,-3 5 13 0,-1-2 24 1,2 2 19-2,0 0 16 1,2-1 27 1,-5 1 22-2,7 0 21 1,2 1 9 3,-2 0-10-5,2 1-16 14,0-1-19-15,0-4-14-1,0 3-14 1,0-3-9 14,2 0-10-15,-2-2-7 1,2 0 0-1,2-1-5 15,3 0 3-15,1-1 5 0,-6-1-1 1,6-2 6 15,1 0 4-16,-5-1-1 0,4 0 5 18,0 0 0-18,-2-1-5 0,3-1-7 0,-1-1-3 0,0-2-2 16,-2 1 1-16,1-2 3 0,-3-1-4 0,2 1-6 16,0 0-7-14,-4-1-6-2,0-1-3 0,0 2-5 16,-2-2-6-16,2 0-10 0,-2 1-11 0,0-2-1 16,0 4-1-16,0-2 1 0,0 1 9 0,-2 1-1 15,2 2 9-14,-2 2 12-1,2 0 5 16,-2 1 8-15,2 0-10-1,0 0-17 0,0 0-23 0,0 0-16 4,0 0-8 0,0 0-4 0,0 1-1 1,0 0-4-2,0 2 17 1,0-2 26 2,0 6 27-2,2 0 28 0,0 1 11 1,5 4 7 3,-5 0 7-7,0-1 9 15,4 1-1-16,-4 3-17 0,2 2-9 0,0-3-2 16,-2 3 1-15,-2 0 5-1,2-2-2 0,3 0-4 16,-5 0-3-15,2 0 8-1,-2 0 2 0,0-5-3 15,0 2-5-14,0-2 4-1,0-1 4 0,0 0 3 15,0-2 5-13,0-4-4-2,0 3 7 0,0-2 7 16,0 1 4-15,-2-1-1-1,-5 0-11 0,7-1-9 15,-6 0-7-15,4 0-3 0,0-1-3 0,0 1-11 16,-4-3-14-16,4 1-25 0,0-1-30 0,-5 0-36 17,5 0-39-17,0 0-53 0,-4-3-58 0,4 0-181 17,-4 2-888-16</inkml:trace>
    </iact:actionData>
  </iact:action>
  <iact:action type="add" startTime="19470">
    <iact:property name="dataType"/>
    <iact:actionData xml:id="d8">
      <inkml:trace xmlns:inkml="http://www.w3.org/2003/InkML" xml:id="stk8" contextRef="#ctx0" brushRef="#br0">6084 6093 746 0,'0'0'726'5,"0"0"-524"-1,0 0-82 0,0 0-11 0,0 0 3 0,0 0 4 0,0 0-10 0,0 0-27 0,0 0-20 0,0 0-14 0,0 0-7 0,0 0 0 0,0 0-2 2,0 0-4-2,62-76-6 0,-52 73-8 0,-2 2-9 0,2 1-3 0,1 0-1 0,-5 0-3 0,2 0 2 0,-4 1-2 0,1 1-2 0,-3 2 2 0,2-2 3 0,-2 1 3 3,0 1 0-4,-2-2 5 1,0 3 2 0,0 1 8 1,0 0 11-1,0 5-1-1,-4-1-3 2,-5 3-10-1,1-1-10 0,-2 4-9 0,0-3 0 2,-3 3-4-1,5 1-3 11,-2 0 1-16,-3 0-2 0,5 4 3 1,-2-3 1 14,1 0-1-14,5-1-4-1,-2-3 1 0,2-1 1 15,0-5-6-14,4 2-9-1,0-3-11 0,0 0-12 16,0 1 10-15,6 0 9-1,2-1 6 0,-6-2 2 16,6 1-9-15,-1-2-5-1,-1 0-1 0,4-1 0 15,1-3 3-14,-3 3 6-1,2-3 7 0,-4 0 5 16,7 0 1-16,-7-3-7 0,4 0-1 0,-4-1 9 17,3 0 11-17,-5 0 29 0,-2 0 21 0,-2-2 6 16,0-1 0-16,0-1-10 0,0-1-13 0,0-1 0 17,-2-1-12-16,-2-1-5-1,-2 1-5 0,1-1-10 16,-3-3 0-16,0 1-4 0,0-3-4 0,-3-1-2 16,5 0 2-15,-6 2-5-1,5-1-5 0,-3 5 4 33,2 0-6-33,2 7-2 0,-1 0-12 0,1 2-38 0,4 2-42 0,-4 0-80 0,2 1-131 0,2 0-198 16,-2 0-829-15</inkml:trace>
    </iact:actionData>
  </iact:action>
  <iact:action type="add" startTime="26510">
    <iact:property name="dataType"/>
    <iact:actionData xml:id="d9">
      <inkml:trace xmlns:inkml="http://www.w3.org/2003/InkML" xml:id="stk9" contextRef="#ctx0" brushRef="#br0">6571 6066 179 0,'0'0'313'1,"0"0"-52"3,0 0-9 0,0 0-14 0,0 0-23 0,0 0-25 0,0 0-29 0,0 0-34 0,0 0-34 0,0 0-38 0,0 0-28 2,0 0-18-2,-10-13-8 0,10 13-3 0,0 0 5 1,2 0 15-2,4 0 29 1,-2 3 30 0,5 0 3 0,1-2-16 0,-2 0-23 0,3 1-28 0,-5-1-7 2,6-1 1-2,-6 2-4 0,3-1-1 0,-1-1-1 1,4 0-3-2,-3 0-4 2,1 0-4-2,0 0-10 1,3 0-19 1,-3 0-21-1,0 0-34 0,-1-1-52-1,1-1-75 4,0 2-99-3,-6 0-137 0,3 0-649-4</inkml:trace>
    </iact:actionData>
  </iact:action>
  <iact:action type="add" startTime="26854">
    <iact:property name="dataType"/>
    <iact:actionData xml:id="d10">
      <inkml:trace xmlns:inkml="http://www.w3.org/2003/InkML" xml:id="stk10" contextRef="#ctx0" brushRef="#br0">6563 6296 1065 0,'0'0'238'2,"0"0"-120"11,0 0-84-12,0 0-19-1,0 0 31 16,0 0 36-16,0 0 27 0,0 0 9 0,0 0-10 17,0 0-13-17,0 0-3 0,0 0-10 0,0 0-18 2,0 0-14 2,33 1-18 3,-25-1-6-3,1 0 2 0,1 0-15 9,0-1-4-13,-5 1-4 0,7-2-4 16,-6 1-4-15,4 0-7-1,-3 1-18 0,3 0-35 17,0-1-37-17,1 1-54 0,-1 0-63 0,7-2-74 15,-11 1-110-14,2 1-762-1</inkml:trace>
    </iact:actionData>
  </iact:action>
  <iact:action type="add" startTime="29391">
    <iact:property name="dataType"/>
    <iact:actionData xml:id="d11">
      <inkml:trace xmlns:inkml="http://www.w3.org/2003/InkML" xml:id="stk11" contextRef="#ctx0" brushRef="#br0">4300 7404 38 0,'0'0'309'3,"0"0"-42"-3,0 0-74 0,0 0-39 0,0 0-31 0,0 0-21 0,0 0-15 0,0 0-9 0,0 0-7 3,0 0-5 1,0 0-3 2,0-25-7-1,0 24-7-2,0-1-12 1,-2 0-8 0,2 0-7 0,-3 2-10 0,3-3-4 0,0 1-3 0,-4 1-5 0,0-2-1 0,2 1-2 0,-4 2-2 3,2-1 4-4,0 1 5 1,0 0-5 0,-3 0-4 0,3 0-7 0,-2 0-9 0,0 0-1 0,0 3-6 0,1 0-4 0,-3 1-4 0,-2 1-3 0,2 0 3 0,-3 3 4 2,3 1 12-2,-2-2 7 0,6 2 6 0,-7 0 29 0,1-1-18 0,4-2-20 0,-3 2-6 0,3 1-26 0,2 1 18 1,-2-1 24 3,0 1 8-7,4-2 4 16,0 1 9-17,2-1 5 0,-5 0 4 0,5 1 4 16,0-2-3-16,0 0-3 0,0 0 0 0,0-2 4 16,0 0 4-16,5 0 7 0,-3-2 6 0,2 0 1 17,2 1 4-16,-2-2-3-1,0 0-3 0,0-1-4 16,3-1-7-15,-3 0-5-1,2 0-5 0,-2 0-3 15,4 0-5-13,-4 0-1-2,3-3 2 0,3 1 0 15,-2-4-2-14,0 3 0-1,1-3-3 0,-1 1-3 16,2-3 0-16,-1-2-1 0,1 2-2 1,0-3 0 31,1 1-4-31,-3-2 0-1,2 2-6 0,-2-2-2 0,1 1-1 0,-3 2-4 0,0-2 1 0,2 3-9 16,-3-1-5-15,1-1-7-1,-4 2-5 0,-2 2 9 15,4 0 9-14,0 0 9-1,-4 1 4 0,0 3-2 18,2-1-6-18,-2 2-2 1,0 1-1-1,0 0-3 2,0 0 3 2,0 0-3-1,0 0-3 2,-2 2 0-1,2 0-6-1,-4 0-4 1,4 4 4 1,0-1 9 12,-2 1 9-16,0 1 11-1,2 0 8 0,0 1 5 16,0 2 10-15,0-1 8-1,0 2 9 0,0 1 1 15,0 5 4-14,0-1-2-1,0 3-8 0,4 0 2 17,2 2-17-17,-2 0-5 0,2-2-6 0,3 1-10 16,-5-1 4-16,2 2-1 0,0-4 0 0,0 1 0 16,-1-3 2-15,-1-2-2-1,0-4 1 0,2 2 2 16,-4-3 1-16,-2-1 5 0,2-2 8 0,-2-1 8 17,0-1 18-16,0 2 13-1,0-1 0 0,-4 2-5 16,-4 0-13-16,2 0-15 0,-5 3-5 0,1-2-2 16,-5 0-7-15,5-1-1-1,-2 3-2 0,-5-5-5 16,7 0-3-16,-3-1-6 0,1 1-1 0,4-2-25 16,-3-2-27-16,1 0-43 0,6 0-60 0,0 0-79 17,2 0-140-17,2 0-854 0</inkml:trace>
    </iact:actionData>
  </iact:action>
  <iact:action type="add" startTime="30270">
    <iact:property name="dataType"/>
    <iact:actionData xml:id="d12">
      <inkml:trace xmlns:inkml="http://www.w3.org/2003/InkML" xml:id="stk12" contextRef="#ctx0" brushRef="#br0">4570 7588 886 0,'0'0'187'1,"0"0"-76"4,0 0 3-2,0 0 23 1,0 0 13 2,0 0-7-2,0 0-30 0,0 0-33 0,0 0-21 0,0 0-9 0,0 0-7 0,67-127-1 0,-51 116-5 0,1 1-10 0,-3 1-4 0,5 2-12 0,-7 1-6 0,1 1-6 2,-3 5-5-2,-2 0-2 0,0 0-1 0,-6 0 5 0,1 3 4 0,-3 2 17 0,0 1 17 0,0 2 10 0,0-1 6 0,-3 4-9 0,-5 2-11 0,2 0-8 2,-4 2-7-2,-5 1-6 0,3-1-4 1,-1 2-1 12,3-1-5-17,-7 4-1 0,5-2 0 0,0-1-4 17,-3 6 3-15,9-2-1-2,-2 0 1 0,-3 0-3 0,9-2 0 15,-4-4-3-14,4-1-6-1,2-2 0 16,0-2-3-16,0-2 1 0,0-3-1 1,4-2 1 14,0 0-5-13,-2-1 1-1,7-2 5-1,-3 1-1 0,0 1 14 14,4-2 4-13,-1 0 0-1,3 0 2 16,-2 0-6-16,3-2-5 0,-3-1-4 1,5 0-3 14,-5 0-10-13,0 0 0-2,-3-2 2 0,3 2 4 0,-2 0 9 15,0-2 4-14,1 1 3-1,-7-1 6 16,0 1 11-14,2-2 11-2,-4 1 6 0,0-2 0 0,0-1-3 14,-4 3-4-12,0-3-6-2,-3-1-1 0,-1 0-5 15,2-2-5-15,-4 1-3 0,-1 1-5 17,1-1-2-17,2-2-3 0,-3 0-3 0,1-1-6 17,-7 0-15-16,7 0-16-1,-2 1-22 0,3 0-32 0,-3 3-53 15,6 3-87-11,2 2-126-4,-2-1-865 0</inkml:trace>
    </iact:actionData>
  </iact:action>
  <iact:action type="add" startTime="31293">
    <iact:property name="dataType"/>
    <iact:actionData xml:id="d13">
      <inkml:trace xmlns:inkml="http://www.w3.org/2003/InkML" xml:id="stk13" contextRef="#ctx0" brushRef="#br0">5015 7360 249 0,'0'0'265'2,"0"0"-58"2,0 0-36 0,0 0-9 1,0 0-15-2,0 0-14 1,0 0-26 0,0 0-33 0,0 0-32 0,0 0-35 2,0 0-36-2,0 0-14 0,0 0 14 0,0 0 31 0,-4 19 37 0,4-6 22 2,6-1 10-3,-4 8-5 1,4-3 3 0,-4 5-9 0,-2 1-13 0,4 2-13 2,3 2-15-2,-3 1 3 0,0 5 4 0,-2-2 1 0,0 2 0 2,0 1-8-3,-2-1-5 13,4 0-8-15,-4 0 1-1,2-1 1 0,0 1-10 16,0 0 6-15,3 1 0-1,-3-3-2 0,-2 1 8 16,2-3-6-15,0 1-2-1,2-1 3 0,-2-1 4 33,0 0 1-32,0 3 4-1,2-3 1 0,-4 0-9 0,2 0 2 0,0 0-3 0,-2 0-3 0,2-1 3 14,-2 3 1-13,0 0-1-1,0-4 0 0,0 2 0 16,0 0-2-16,0-3 4 0,0-1-2 1,0 3-2 15,0-4 0-16,0 2 0 0,-2-2-1 0,0 2 0 16,0 0 1-16,2-1-2 0,-4 1 0 0,4 1 3 17,0 1-4-16,0-2 0-1,0 2-2 0,0 0-1 17,0 0 1-17,0 0 3 1,0-2 1-1,0 0-1 14,0-1 0-13,0-1-3-1,0 1 1 0,0-3-5 15,0 0 7-14,-2 0 1-1,2 1-1 0,-2 1 6 16,2-1-4-15,-2 4 2-1,-2 0-1 0,4-1-3 16,-2 0 2-15,0-3-4-1,2 4 3 0,0-2-5 16,-2 1 4-15,2-1 1-1,-5 0 0 0,5 2 4 15,-2-1-9-14,0 0 5-1,0 0-2 0,2 1-4 16,0-1 4-15,-4 0-2-1,4 0 1 0,0-1 1 15,0-1 0-14,0-2-2-1,0 0 0 0,0 1 4 17,0-3-5-17,0 0 5 0,0 1 3 0,0-2 0 17,0 0 3-16,0-2-2-1,0 0-3 0,0 2-1 15,0 2 5-15,0-1-2 0,0 1 0 0,0-2 0 17,0-1-5-17,0 2 3 0,0-1 1 0,0-3 2 16,0 2-4-15,0-2 0-1,0 1-1 0,0-2 0 16,0 0 7-16,-2 3-4 0,2 0-1 0,0-1 2 16,0 1-4-15,-2 3 4-1,2-4 4 0,0 0-2 16,0 0 3-15,0-1 0-1,0 0-4 0,0-1 2 16,0-1 3-15,0 1-1-1,0-1 4 0,0-3 7 16,0-1 1-15,0 1 2-1,0-4 0 0,0 2-5 0,0-1-4 15,-2-3 0-14,2 4-3-1,-4-1-3 16,4 2-2-16,-2-1-4 0,0 2-2 0,0-2 0 16,-3 3 4-15,3-1-5-1,0 0 4 0,2 1 0 17,0-4-4-17,-2-2 7 0,-2-1 0 0,4 0 0 16,-2-1 6-15,2-3-6-1,0 0-5 0,0 0-8 2,0 0-7 2,0-3-8 0,0-3-1 0,0 1 2 0,0-2-8 0,2 0-9 7,2 1-19-11,-2 0-17 3,-2 3-6 10,4 0-13-12,1 3 0-1,-3 0-7 1,0 0-12 3,0 0-30 1,2 0-71 1,-2 2-193-4,-2-1-760-1</inkml:trace>
    </iact:actionData>
  </iact:action>
  <iact:action type="add" startTime="35590">
    <iact:property name="dataType"/>
    <iact:actionData xml:id="d14">
      <inkml:trace xmlns:inkml="http://www.w3.org/2003/InkML" xml:id="stk14" contextRef="#ctx0" brushRef="#br0">5222 7507 79 0,'0'0'295'3,"0"0"-72"0,0 0-69 1,0 0-25 0,0 0-15 2,0 0-7-1,0 0-11-2,0 0-23 1,0 0-20 0,0 0-21 0,0 0-10 0,0 0 1 0,-3-32 8 0,6 26 10 0,-1-2 6 0,4 3 5 0,-4 1-3 0,0-1-2 2,4 0-1-2,-2-1 0 0,2 2 1 0,-1-1-1 1,3-1-3-2,0 0-10 2,-4 1-6-2,7 1-8 2,-5 2-3-1,2 2 4 0,-2 0 6 0,0 0 8 1,3 2 0 0,-3 3 0-2,0 0-6 2,2 1-8-1,1 1-1-1,-5 0-8 1,2-1-1 0,-4 2-2 1,6-1 0-1,-6 0 3-1,-2-1 2 2,0 3 2-1,3 0-1 2,-3 0 3-3,0 0 0 1,0 1-1 3,0 1 0 6,-3 0-3-12,-5 2-4-1,0 0-1 0,2 2-2 16,-9-1-2-16,5 0 0 0,-3 0-1 1,3-3-2 14,0 4 1-15,-1-3-3 0,1-1 0 18,2 1 1-18,-2 2-1 0,1-4-1 0,1 1 1 0,4-4-1 15,2-1-1-15,-4-1-3 0,6-2-5 0,-2 1-7 17,2-2-1-17,0 1-1 0,0 0 1 1,0 0 6 3,0 0 0 1,0-2 1 3,6 3 0-8,-4-2 1 3,2 1 4 1,6-1 6 0,-4-1 9 0,5 1 2 1,-1-1 5 7,-2-1-3-12,5 2-3 17,-3-2 3-16,-2 0-3-1,5 3-1 0,-5-3-1 0,2 1-2 16,1 0-4-15,-1-1 3-1,0 1-1 0,-1-1-2 15,1 1 1-13,-4-1-2-2,3 0 2 0,-1 0-2 16,-4 1 0-15,4-1-2-1,-2 0-7 0,-1 0-4 15,-3 0-20-14,6 0-24-1,-2 0-43 0,-6 3-78 15,2 0-119-14,0-3-186-1,0 2-691 0</inkml:trace>
    </iact:actionData>
  </iact:action>
  <iact:action type="add" startTime="38551">
    <iact:property name="dataType"/>
    <iact:actionData xml:id="d15">
      <inkml:trace xmlns:inkml="http://www.w3.org/2003/InkML" xml:id="stk15" contextRef="#ctx0" brushRef="#br0">4337 8043 73 0,'0'0'118'3,"0"0"1"1,0 0-3 0,0 0 1 0,0 0 11 0,0 0-2 0,0 0-16 2,0 0-17-2,0 0-18 0,0 0-7 0,0 0-3 0,0 0-6 0,0 0-9 0,0 0-8 1,0-3-7-2,0 4-2 1,0-1 6 1,0 2-2-2,0-2 3 4,0 1 1-4,-2 4-9 2,-2 1-4-2,-1 2-3 1,-3 3 0 0,6 4 7 0,-8 2 6 0,-1 2 5 0,3 0-2 0,-2 4 2 0,0-4-4 3,-3 5-2-3,3-2 0 13,2-3-3-16,-1 2 2-1,-1-5 0 0,4-1-2 16,0 0-4-15,-1-5-4 0,3 0-8-1,4-1-7 0,-4-5-4 15,4 0-8-15,-2-2-5 0,2-1-3 16,0-1-8-15,0 0-5-1,0 0-1 0,0 0 5 1,0 0 3 3,6 0 7 1,-6 0 5-2,8-3-1 2,-1-1 9 10,-1 0 1-14,4-2-1-1,-2-3 2 0,5 1-5 16,-3-3-10-14,3 4-9-2,-3 0-12 0,0 2-13 14,-4 2 2-12,-1 2-2-2,1 1 1 0,-4 0 8 16,0 0 7-16,0 0 14 0,2 4 19 0,-4 1 19 6,0 2 9-2,0 0 1 1,0 4-5-2,0 0-5 11,0 1 0-12,0 1-7-2,-4-1-2 0,2 3-2 15,-2-3-4-14,2 1 0-1,-4-1-2 0,3 0-2 16,3-1-6-15,-4-1 2-1,2-1 3 16,0-3 0-15,0 1 1-1,0 1-5 0,2-2 1 0,0 1-6 16,0-1 3-15,0 0 0-1,0-1-2 0,0 0 3 15,0-3-6-15,0 0-6 0,0 3-15 16,0-1-30-16,0-1-36 0,0 0-55 0,0 0-72 2,0 0-112 13,0 0-152-14,2-2-292-1</inkml:trace>
    </iact:actionData>
  </iact:action>
  <iact:action type="add" startTime="39293">
    <iact:property name="dataType"/>
    <iact:actionData xml:id="d16">
      <inkml:trace xmlns:inkml="http://www.w3.org/2003/InkML" xml:id="stk16" contextRef="#ctx0" brushRef="#br0">4711 8163 377 0,'0'0'216'1,"0"0"-120"3,0 0-24 0,0 0 2 2,0 0 15-2,0 0 18 0,0 0-4 0,0 0-13 0,0 0-16 0,0 0-24 0,0 0-13 0,0 0-6 0,0 0-6 0,0 0 0 1,-21-50 1-2,17 48-11 3,0 2-9-2,4 0-10 0,-6-1-10 0,4 0-5 0,-2 1-10 0,-3-2-12 0,5 2-13 0,-4 0-8 0,0 0-1 0,0 0 11 1,4 0 11-2,-5 3 9 2,-1 0 4 1,4 2 6-2,-2 1 11 0,2-4 6 0,-5 4 11 0,5 0 0 0,0-3-4 0,-2 5-5-1,0-2 0 1,2 2 9 1,-3 1 20-1,-1 0 30-1,4-4 18 4,-2 6 11-3,2-2-5 2,-2 1-17 4,1 0-14-9,5 1-10-1,-4-1-6 15,2 0-3-14,2 0-8-1,0-1-6 0,0-1-10 17,0-1-1-17,0-1-4 0,0 0-1 1,2 0 2 14,2-2-2-14,-2 1 5-1,1-5 1 0,3 4 8 3,-2-2 7 9,2-2 8-11,-4 0 7-1,4 0 0 3,1 0 3 9,-1 0-1-10,-2 0 0-2,0 0-1 16,2-6 0-16,-2 4-3 0,0-2-3 0,3-2-2 16,-1-1-10-15,0 1-4-1,-2-2-5 0,4-1-7 16,-1 0 2-15,-3-3-3-1,4 1-2 0,-4 2 1 16,2-2-5-15,1 0-1-1,-3 1 0 0,2 2-1 16,-4-1-2-16,0 4 0 0,0 0-2 0,4 1-6 16,-4 0-2-15,0-1-16-1,3 0-16 0,-3 4-10 16,-2-1-9-15,0 0 6-1,0 0 17 0,2 2 19 3,-2 0 14 1,0 0 11 0,0 0 5 0,0 0 4 0,0 0 0 0,0 0 4 0,0 0 1 0,0 0-2 0,0 0 1 2,0 3-2-2,-2-1-2 1,2-1-3-2,0 3-7 1,0 1-9 5,-2 1-4-9,-3 0 1 3,3 1 9 1,2 2 13 5,-2 1 1-8,2 2 2 15,0 0-2-16,0 1 1 0,0 0 12 0,0 3 0 16,0 2 1-15,2-2 6-1,5 2 0 0,-5 2 2 16,-2-4 3-15,4 2-3-1,0-1-8 0,0-1-1 16,-2-1 3-15,2-2 0-1,-4-1 4 0,0-2 2 15,2-1 0-14,0-1-1-1,-2-2 6 0,3 0 6 16,-3-3 4-16,0-1 7 0,0-1 1 0,0 1 9 2,0-1 14 2,-3 1-7 7,-1-2-10-11,0 2-18 17,-6 0-19-17,4-1-4 0,-9 1-5 0,5-2-3 16,-3 0-10-15,3 0-3-1,-2 0-10 0,3 0-10 16,1 0-9-16,0 0-13 0,2 1-2 0,-3-1-29 16,7 0-32-15,-4 3-85-1,2-2-178 0,0 0-375 16,4 0-363-16</inkml:trace>
    </iact:actionData>
  </iact:action>
  <iact:action type="add" startTime="43697">
    <iact:property name="dataType"/>
    <iact:actionData xml:id="d17">
      <inkml:trace xmlns:inkml="http://www.w3.org/2003/InkML" xml:id="stk17" contextRef="#ctx0" brushRef="#br0">5224 8172 268 0,'0'0'175'4,"0"0"-45"1,0 0-22-1,0 0 14 0,0 0 12 0,0 0-3 0,0 0-16 1,0 0-35-2,0 0-38 1,0 0-30 0,0 0-22 0,0 0-11 0,-11 0 0 0,13 0 16 2,2 0 18-2,-1 0 28 0,3 0 15 0,-4 0 3 0,4 0 5 0,2-2-5 0,-2 1-2 0,5-1-2 1,-3-1-2-2,2 2-1 1,1-2-4 0,-1 1-7 0,0 1-13 2,1 0-8-2,-1 0-8 1,0 1-6-1,1 0-2 0,-7 0-4-1,4 0-1 2,0 0-1-2,-3 0 2 1,3 0-2 0,-2 0 2 0,-4 0 2 0,2 0-2 2,0 0 3-2,1 1 0 0,-3-1-1 0,-2 0 1 0,0 0 0 0,4 0-1 0,-4 1 0 0,0-1 3 0,0 0-1 0,0 0 1 0,0 0 2 0,0 0-6 0,0 1 0 2,0-1-7-1,0 2-7-2,0 1-9 1,0 0 10 0,0 0 11 0,0 3 15 1,-4 0 14-1,2 2-5 0,-3 2-7 3,1-2-3-6,2 4-1 2,0 1 2 3,0 1 7-2,-4 1 5 2,2 0 3 6,-5 2 5-11,9 0-1-1,-6 2-1 16,2 2-1-14,-2-3-5-2,2 5-3 0,2-2-8 0,-2-2 3 15,2 1 5-14,-1-4-1-1,-1-1 0 16,2-1-11-14,2-3-7-2,-2 1-2 0,2-5-2 0,0 2 5 16,0-2-6-15,0-2-1-1,0-1 1 0,0-2-4 14,0 2 5-13,0-2 1-1,0-1 0 1,2 1-1 4,-2-2 1-2,0 1-1 1,0-1 0 1,0 0 5-2,0 0-2 1,0 2 1 0,0 1-1 1,0-2-5 10,0 2 3-14,-2 0-3-1,2 2 1 1,-2-3-2 4,2 3 2-1,0-4-2 2,-4 1-3-5,4-1-6 4,0-1-13-2,0 0-18 1,0 0-27 0,0 0-46 0,0 0-64 0,0 0-81 0,0 0-65 2,0 0-53-2,0 0-299 0,0 0 367-3</inkml:trace>
    </iact:actionData>
  </iact:action>
  <iact:action type="add" startTime="44418">
    <iact:property name="dataType"/>
    <iact:actionData xml:id="d18">
      <inkml:trace xmlns:inkml="http://www.w3.org/2003/InkML" xml:id="stk18" contextRef="#ctx0" brushRef="#br0">5205 8421 1234 0,'0'0'176'3,"0"0"-137"0,0 0-56 1,0 0 18 2,0 0 42-2,0 0 53 0,0 0 34 0,0 0-2 0,0 0-17 0,0 0-17 0,0 0-24 0,0 0-24 0,0 0-5 0,0 0-2 0,116-11-4 0,-104 9 1 2,1 0-12-2,-5 0-15 0,2-1-4 1,-2 1-11-2,3 2-12 2,-3-2-18-1,-4 2-28-1,2 0-35 1,1 0-37 1,-1 0-33-2,2 0-51 2,-2 0-42-1,0 0-51 2,-1 0-139-2,1 0-113-3</inkml:trace>
    </iact:actionData>
  </iact:action>
  <iact:action type="add" startTime="46662">
    <iact:property name="dataType"/>
    <iact:actionData xml:id="d19">
      <inkml:trace xmlns:inkml="http://www.w3.org/2003/InkML" xml:id="stk19" contextRef="#ctx0" brushRef="#br0">4521 8887 238 0,'0'0'195'2,"0"0"-6"1,0 0-15 3,0 0-20-3,0 0-16 1,0 0-23 0,0 0-17 0,0 0-13 0,0 0-19 0,0 0-19 0,0 0-14 0,0 0-8 0,0 0-6 0,0 0 7 0,-6-7 3 2,6 6 1-1,0 1 5-2,0-1-5 1,4 1 2 1,-4 0 3-1,0 0-2 0,2 0 2 0,4-2-8 0,-2 2-5 0,0 0-2-1,2-1 3 1,3 1 1 0,-1-1-5 2,-2 1 4-2,5-2-2 0,-3 1-1 0,2-1 3 0,-2 1-4 0,3-1-1 0,-3 0-5 0,-2 0-3 1,5 0-2-2,-5-1-1 1,2 2 1 0,-2 1-6 2,0 0 2-1,-4 0-5-1,7 0-4 0,-7 0 1 0,2 0-3 0,-2 0-2 0,-2 0 1 0,0 0 2 0,2 0-3 0,-2 0 4-1,0 0 2 1,0 0-4 1,0 0 5 0,0 0-1-1,0 0-1 1,0 1 2-1,0-1 3-1,0 1-3 1,0-1 0 0,0 2-2 0,0-1 0 0,0 1 8 0,0 1 7 0,0 0 4 0,-2 2 4 2,2 2-5-2,0 1-2 0,0 2-2 1,-2 1-3 9,-4 3-3-14,-3 0 0 0,5 6 1 3,-2 1-3 2,0 1 5 3,-2 1 0-7,4-3-1 0,-3 3 10 14,1-2 1-15,2 0-1 0,4 1-2 17,-4-2-6-17,2-2-6 0,0-3 1 0,2-2 1 16,0-2-5-14,0-1 2-2,0 0 3 0,0-2-3 0,0-4 2 15,0 3 1-14,2-3-4-1,-2 2 0 16,0-3 1-16,0 0-2 0,2 2 2 0,-2-4 2 16,0 1-5-15,0-1 2-1,0-1 1 0,4 2 0 0,-4-2 1 16,0 0 1-16,0 0-3 1,0 0-3 0,0 0 3 3,0 0-12 0,0 0-3 0,0 0-5 1,0 0-13-1,0 0-2-1,0 1-10 2,0 0-21-1,0 2-33 0,0 3-54 0,0 2-103 2,-4-2-102 0,4-1-769-6</inkml:trace>
    </iact:actionData>
  </iact:action>
  <iact:action type="add" startTime="47393">
    <iact:property name="dataType"/>
    <iact:actionData xml:id="d20">
      <inkml:trace xmlns:inkml="http://www.w3.org/2003/InkML" xml:id="stk20" contextRef="#ctx0" brushRef="#br0">4531 9125 628 0,'0'0'338'1,"0"0"-219"5,0 0-80-2,0 0-29 0,0 0 24 0,0 0 35 0,0 0 40 0,0 0 30 0,0 0-1 0,0 0-13 0,0 0-21 0,0 0-20 0,0 0-15 0,0 0-14 2,54-3-14-2,-44 0-10 0,-4 2-7 0,5 1-5 0,-3-2-4 0,-2 1-2 0,5 1-7 0,-5 0-2 0,2 0-6 0,-2 0-4 0,-2 0-8 0,0 0-12 0,3 0-21 2,-5 1-32-2,4 1-35 0,-4-2-55 0,6 3-88 0,-4-2-131 1,-2 1-723-4</inkml:trace>
    </iact:actionData>
  </iact:action>
  <iact:action type="add" startTime="50066">
    <iact:property name="dataType"/>
    <iact:actionData xml:id="d21">
      <inkml:trace xmlns:inkml="http://www.w3.org/2003/InkML" xml:id="stk21" contextRef="#ctx0" brushRef="#br0">5230 8969 207 0,'0'0'221'5,"0"0"7"-2,0 0-36 1,0 0-20 0,0 0-22 0,0 0-27 0,0 0-22 0,0 0-13 0,0 0-13 0,0 0-3 0,0 0 2 0,0 0-8 0,0-3-6 2,0 1-13-2,0 2-13 0,0 0-12 0,0 0-5 0,0 0-9 0,0 0-8 1,0 0 0-1,2 0 1-1,0-1 5 1,0 1 10 1,6-1 3-1,-2 0-2 0,-1-2 2 2,5 3 1-2,-2-1-3 0,3-1 5-1,-3 0 0 2,2 0-3-1,0 0 1 0,1 2-3 0,-3 0-8-1,5-2-2 2,-5 2 0-2,0 0-4 1,2 0 0 2,-8 0 5-1,9 2-8-1,-3-1 5-1,-4 0-1 1,2 1-3 1,-1-1 4-1,1 0-3-1,-4 0 1 2,0-1-1-1,0 1-1 0,2-1 0 0,-2 0-1 0,0 0 2 2,0 0-3-2,-2 0 3 0,0 0 1-1,0 0-4 1,0 0 3 0,4 0 1 0,-4 0-2 0,0 0 2 1,0 0 1-2,0 1-3 1,0-1 3 0,0 0-5 3,0 3-7-4,0-2-6 1,0 1-1 0,0 1 9 0,0 0 9 0,0 3 13 1,0 0 0-1,0 0-4 0,0 3 1 0,0 1-4 0,-4 1 2 0,4 2 2 0,-4-1-1 2,2 2 4-3,-2 4 1 5,0 0 0-6,4 1-6 13,-6 1-2-15,1-1-6 0,3 1 5 1,-4-3 9 14,4 0-2-15,2-6 0 1,-2 2-5-1,2-3-10 15,-4 0-1-15,4-2 0 0,0 0-4 17,0-2 1-17,0-1 3 0,0-3-1 0,0 2-2 0,0-2 4 17,0-1-5-17,0 1 1 0,0-2 2 0,4 1-5 3,-4-1 3 3,0 3-3-1,0-1 5-1,0 1 0-1,0 0 7 1,0-2-1 0,0 4 2 0,0-3 4 0,-4 5-6 0,4-3 3 5,-2 2 0-9,0-4-4 3,2 1 3 10,0-1-3-12,-2-2 0-1,2 1-2 4,0-1 0 0,0 0-2 0,0 0-4 1,0 0 3-1,0 0-7 0,0 0-6 0,0 0-15 0,0 0-25 0,0 0-35 0,0-1-51 2,0 0-89-2,0 1-99 0,0-1-49 0,2 0-153 1,-2-1-117-5</inkml:trace>
    </iact:actionData>
  </iact:action>
  <iact:action type="add" startTime="50907">
    <iact:property name="dataType"/>
    <iact:actionData xml:id="d22">
      <inkml:trace xmlns:inkml="http://www.w3.org/2003/InkML" xml:id="stk22" contextRef="#ctx0" brushRef="#br0">5310 9200 1044 0,'0'0'112'3,"0"0"-107"1,0 0-10 0,0 0 38 5,0 0 68-9,0 0 30 3,0 0-11 2,0 0-11-2,0 0-14 1,0 0-17 0,0 0-12 0,0 0-14 2,0 0-12-1,91-13-13-2,-78 10-5 2,-3 1-11-2,0 1-6 2,3-1 2-1,-5-1-7-1,5 3-2 1,-7 0-7 0,2 0-13 0,-4 0-8 0,2 0-12 2,-4 0-11-2,0 2-9 0,5-1-9 0,-5 1-12 0,2-1-16 1,2-1-28-2,-4 2-46 1,4-2-79 0,-4 0-160 0,0 0-204-2</inkml:trace>
    </iact:actionData>
  </iact:action>
  <iact:action type="add" startTime="52229">
    <iact:property name="dataType"/>
    <iact:actionData xml:id="d23">
      <inkml:trace xmlns:inkml="http://www.w3.org/2003/InkML" xml:id="stk23" contextRef="#ctx0" brushRef="#br0">4568 9940 493 0,'0'0'258'3,"0"0"-98"1,0 0-9 0,0 0-17 0,0 0-20 0,0 0-13 2,0 0-17-2,0 0-2 1,0 0-2-2,0 0-12 1,0 0-8 0,0 0-9 0,0 0-8 0,0 0-10 0,25-94-6 0,-19 79-6 0,5-1-8 0,-1 0 3 0,-4-2-4 2,9-2-4-1,-5-1 0-2,0 2-5 1,3-2 1 0,-3 0-1 0,2 2 1 0,-1-3-3 0,-1 6 1 0,-2 1-2 0,1 1-1 0,-5 1 5 0,0 4-2 2,-2 1 5-1,0 4 6 1,-2 1 6 5,0 1 13-10,0 2 9-1,0 0 4 16,0 0-1-16,0 2-8 0,0 2-21 0,-2 4-15 18,0 4-10-16,-4 3-3-2,-2 7 8 0,1 2 10 0,3 3 9 14,-2 1 8-12,-2 1 2-2,1 0 2 0,3 0-3 15,-2 0-5-14,2 0-5-1,2-1 3 0,-2-1 5 15,2-5-3-15,0 0-3 0,2-4-8 17,0 0-7-17,0-4 1 0,0 0 1 0,0-3 2 16,0-2-4-14,2-2 2-2,0 0 0 0,-2-1-4 0,4-3 5 15,-2 1-6-14,-2 1 0-1,0-2 0 15,0-2-5-14,2 1-5-1,0-1-8 0,-2-1-13 2,4 0-13 2,-4 0-11 8,2 0-12-11,0-1-18-1,-2 1-28 3,2-5-60 1,5 4-97 0,-7-4-139 2,2 4-760-6</inkml:trace>
    </iact:actionData>
  </iact:action>
  <iact:action type="add" startTime="56323">
    <iact:property name="dataType"/>
    <iact:actionData xml:id="d24">
      <inkml:trace xmlns:inkml="http://www.w3.org/2003/InkML" xml:id="stk24" contextRef="#ctx0" brushRef="#br0">7078 6005 371 0,'0'0'195'5,"0"0"-58"-1,0 0-50 0,0 0-37 0,0 0-31 1,0 0-6-1,0 0 20-1,0 0 25 1,0 0 12 0,0 0-1 0,0 0-9 0,0 0-17 0,4 73 1 2,2-55 6-1,-4 3 0-2,4 3 10 1,-4 1-1 0,1 0-4 0,-3 4-5 0,2-2-10 0,0 1-8 0,-2-3-8 0,4 1-4 0,-4-3-5 0,0-4-6 0,2-1-3 2,-2-1-1-2,2-7 2 0,2-1 2 0,-2-2 0 0,-2 0-3 0,2-3-1 1,-2-2-4 3,2 0-1-7,0-2 2 15,-2 2-3-15,0-2 2-1,0 2 0 0,0-2-1 16,0 0 3-15,4 0 1-1,-4 0-1 0,0 0-1 2,0 0 4 2,0 0 8 0,0-4 2 0,0 1 6 0,0-2-11 0,0-3-7 0,0 0-3 2,0-1-5-2,0 1 2 9,0-3-1-13,0-1-2 0,3-1-4 16,1-3 3-15,-2 1-3-1,0-4-2 0,-2 0 0 16,2-2-8-15,2-3-6-1,0-4 0 0,-4-4-2 16,6 0-9-16,-4 1-7 0,1-3-10 0,-3 2-7 17,2-2 4-17,0 0 2 0,2-1 2 0,-2 2 5 16,0 2 8-15,2 4 10-1,-2 5 15 0,-2 4 8 17,0 3 6-17,2 3 5 0,-2 1-2 0,0 3-3 16,2 0 2-15,-2 1-4-1,2-1-3 0,-2 2 2 16,4-1-2-16,-4 1 2 0,3 2 3 0,-1 0 7 17,-2-2 3-17,0 4 4 0,4-1-1 0,-4 2-7 16,0 1 1-16,0 0-1 1,0 0-1-1,0 0 0 2,0 0-5 1,0 0-8 1,2 0 6 0,0 0 11 0,0 0 6 0,4 0 9 2,-2 0-1-1,5 0-9-1,-5 0-3-1,4 0-1 2,-2 0-2 0,0 0 2-2,5 0 6 1,-5 0-1 6,2 0 4-9,0 0 7 0,-1 0 0 14,1 0 8-15,2 0 6 1,1 0 1 14,-1 0 5-14,4 0-6-1,-5 0-8 0,7-2 5 16,1 2 3-15,1-2-4-1,-1 1-3 0,1 0-11 1,3 0-11 14,0-1 3-14,4 2 4-1,-3 0-5 17,1 0 2-16,-2-2 2-1,1 2 1 0,5-1 7 0,0 1 0 14,-2-1-2-13,0-2-3-1,6 0-3 1,-6-2 3 14,4-1 0-14,0 0-1-1,-5 0-7 15,7-1-5-14,-2 1-1-1,-4 0-5 0,6 2 2 16,-6 1-2-15,0 1-4-1,-1-1 2 0,-1 3 1 0,2 0-2 16,-8 0 0-16,3 0 1 0,-1 1-3 16,-1 2 2-16,-1 0 2 0,2 1-2 0,-1-1 1 17,1 1 1-16,1 0-2-1,1-2 2 0,-2 2 3 1,-1-3-3 14,3 1 2-14,0-1 0-1,-3-1 5 15,5 0 3-14,0 0 1-1,-3-1-1 0,5-1-2 16,0-3 2-14,2 2-1-2,-6-3 0 0,-1 3-2 0,1 1-4 16,0-2-3-16,-3 2 1 0,3-1-1 0,-3 2 0 15,-1 1 1-14,2 0-1-1,-3 0 1 16,5 0 1-14,2 4 0-2,-7-1-1 0,5 1-1 0,-3-1 3 15,3 1 2-15,0-1 3 0,-1-1-1 0,-1 0-2 17,2-1-1-17,-3 1-3 0,1-1 0 16,2-1 4-16,-3 0 4 0,3 0 7 0,-3-1 0 17,1-2-2-16,0 0-5-1,-3-1-3 0,1 1-1 0,-1 2-1 15,3-1-1-14,-3 1-1-1,-3 0-2 16,-1 1 1-15,5 0-2-1,-5 0 1 0,1 0-2 0,-1 0 4 17,-4 0-2-16,7 0 0-1,-9 0 2 0,6 0-1 15,-6 0 0-13,3 0 1-2,-1 0-2 0,-4 0 0 16,4 0 0-16,1 0 0 1,-7 0-3-1,0 0 2 15,0 0 1-14,4 0 0-1,-2 0 4 0,-2 1-3 15,0 0-1-14,0-1 1-1,-2 0-2 15,3 0 2-15,-1 0 0 0,0 0-1 0,2 0 1 1,0 2 1 3,-4-2-1 0,0 0 2 0,2 0-2 0,-2 0 1 13,0 0-1-16,0 0-3-1,0 0-2 0,0 0-5 4,0 0-12 0,0 0-21 0,0 0-35 0,0 0-88 0,0 0-220 0,0 0-976-3</inkml:trace>
    </iact:actionData>
  </iact:action>
  <iact:action type="add" startTime="59137">
    <iact:property name="dataType"/>
    <iact:actionData xml:id="d25">
      <inkml:trace xmlns:inkml="http://www.w3.org/2003/InkML" xml:id="stk25" contextRef="#ctx0" brushRef="#br0">7446 6122 233 0,'0'0'182'3,"0"0"-9"3,0 0 15-2,0 0 5 0,0 0-23 0,0 0-40 0,0 0-38 0,0 0-28 0,0 0-17 0,0 0-4 0,0 0 1 0,0 0-1 0,29-50 0 0,-23 47 3 2,-2-2-2-2,0 2-2 1,2-1-5-1,5 0-11-1,-7 1-8 1,4 1-1 1,-2 2-3-2,-2 0 2 2,5 0 4-2,-1 0 0 2,-4 0 2-1,4 5-1 0,-1-2-4 2,-1 0-5-3,0-1-2 1,2 3-1 0,-4-2-1 1,-4 1 1-1,5 1 0 0,1 1 2 0,-2 1 4-1,0 1 1 1,-4 3 1 0,2 1 6 1,-2 1-3 0,0 2-1 2,0 0-2 5,-2 1-10-10,0 2-5-2,-4 0-13 0,-5 0 0 15,9 0-1-14,-8 1 1-1,0-3 9 0,-1 0-3 15,1 0-1-14,0 0 0-1,-1-2 3 16,3 0 1-16,-2-3-2 0,6 0-1 0,-3 0-5 17,-1 1 3-16,6-4-1-1,-2 1-1 0,0-1 4 0,2-4-7 15,-2-1-7-14,4-1-10-1,0-2-11 16,0 1 6-16,0-1 12 0,4 0 20 0,2 0 14 1,-4 0 9 14,0 2 4-14,4 0 0-1,5-1 2 0,-7 0-2 16,2 1 7-15,6-2 1-1,-8 0-3 0,5 0-4 16,-1 0-13-16,-4 0-6 0,4 0-4 16,1 0-2-15,-7 0 1-1,2 0-1 0,2 0-3 0,-4 0-6 17,2 0-8-17,-2 0-11 0,0 0-12 0,-2 1-19 16,0 1-31-16,2-1-32 0,5 2-36 1,-5-1-39 3,4 0-47 1,-4-2-70 2,0 2-146-7,0-2-30 1</inkml:trace>
    </iact:actionData>
  </iact:action>
  <iact:action type="add" startTime="59747">
    <iact:property name="dataType"/>
    <iact:actionData xml:id="d26">
      <inkml:trace xmlns:inkml="http://www.w3.org/2003/InkML" xml:id="stk26" contextRef="#ctx0" brushRef="#br0">7830 6300 1927 0,'0'0'126'2,"0"0"-47"2,0 0-57-1,0 0-15 1,0 0-2 0,0 0 2 2,0 0-1-2,0 0-10 1,0 0-22-2,0 0-37 1,0 0-13 0,0 0-9 0,0 0-18 0,0 0-41 0,11 0-109 1,-5 0-252-2,-2 0-415-1</inkml:trace>
    </iact:actionData>
  </iact:action>
  <iact:action type="add" startTime="60129">
    <iact:property name="dataType"/>
    <iact:actionData xml:id="d27">
      <inkml:trace xmlns:inkml="http://www.w3.org/2003/InkML" xml:id="stk27" contextRef="#ctx0" brushRef="#br0">8016 6119 1360 0,'0'0'34'4,"0"0"-70"-1,0 0 12 1,0 0 61 0,0 0 59 0,0 0 1 1,0 0-6-2,0 0-9 1,0 0-15 0,0 0-15 0,0 0-13 0,0 0-15 0,120-17-6 0,-101 12-5 3,-3 4-3-3,-5-2-12-1,5 2-3 1,-5 0-1 1,-3 0 0-1,2 1 7 0,-2 0-3 0,-6 0-5 0,3 0 0 0,-3 0-5 0,4 0-1 0,-2 0-2 2,-4 1 0-2,2 1 2 0,-2-1 2 0,0 1 1 0,0-1-1 0,0 1 3 0,0 1-1 0,0-1 2 0,0 3 11 0,0-1 14 0,0 4 8 0,0 2 0 0,0 3 0 2,-6 3-7-2,4 2-4 0,-4 1 4 2,1 1-11 9,1-1 6-14,-2 5 4-1,-2-2 1 0,6-1 7 16,-2 1-1-16,-3-1 5 0,-1-2 4 0,6 0-4 16,-2 0-8-15,-2-3-4-1,0 0-1 0,4-2 0 16,-1-2 1-16,1-2-10 0,2-1-6 0,-2-3 0 16,2 2-5-15,0-4-2-1,0 1-2 0,0-4-10 16,0 2-13-15,0-1-20-1,0-2-33 0,0 0-29 17,2 0-40-17,0 0-72 0,1 0-104 0,-3 0-875 0</inkml:trace>
    </iact:actionData>
  </iact:action>
  <iact:action type="add" startTime="60614">
    <iact:property name="dataType"/>
    <iact:actionData xml:id="d28">
      <inkml:trace xmlns:inkml="http://www.w3.org/2003/InkML" xml:id="stk28" contextRef="#ctx0" brushRef="#br0">8056 6403 1221 0,'0'0'487'2,"0"0"-480"1,0 0-76 1,0 0 16-1,0 0 73 1,0 0 17 0,0 0 9 0,0 0 0 0,0 0-3 0,0 0-9 2,0 0-21-2,119-21-10 0,-102 19-12 0,-7 0-25 0,5-1-48 0,-5 1-82 0,0 1-107 0,-3 0-223 0,-1 1-287-3</inkml:trace>
    </iact:actionData>
  </iact:action>
  <iact:action type="add" startTime="60891">
    <iact:property name="dataType"/>
    <iact:actionData xml:id="d29">
      <inkml:trace xmlns:inkml="http://www.w3.org/2003/InkML" xml:id="stk29" contextRef="#ctx0" brushRef="#br0">8502 6319 1459 0,'0'0'910'2,"0"0"-875"10,0 0-63-12,0 0-11 0,0 0 17 15,0 0 36-14,0 0 17-1,0 0-4 16,0 0-19-16,0 0-55 0,0 0-109 0,0 0-167 1,0 0-178 3,0 0-844-3</inkml:trace>
    </iact:actionData>
  </iact:action>
  <iact:action type="add" startTime="61206">
    <iact:property name="dataType"/>
    <iact:actionData xml:id="d30">
      <inkml:trace xmlns:inkml="http://www.w3.org/2003/InkML" xml:id="stk30" contextRef="#ctx0" brushRef="#br0">8709 6123 1484 0,'0'0'158'2,"0"0"-122"2,0 0-44 0,0 0 14 1,0 0 35 0,0 0 35 0,0 0 14-2,0 0-10 1,0 0-16 0,0 0-20 0,0 0-13 0,0 0-8 0,0 0-4 0,0 0-6 0,82-6-2 0,-69 6-2 0,-7 0-3 2,4 0 1-2,-3 0-1 0,-5 0-3 0,0 0 1 0,8 0-2 1,-8 2 1-2,0 0-2 2,0 0 0-2,0 3 5 1,0 1 4 1,5 2 7-1,-1 3 0 0,-2-3-3 1,-2 2-4 0,0 0-5-1,2-2-1 0,-2 0 0-1,2 0 4 2,-4 0 5 4,0 1 4 2,0 1 7-10,0 0 0-1,0 4 12 0,0-1 5 17,-6 2 0-16,0-2 1-1,2 3-13 0,-6 2 0 16,1 0 0-16,-1 1 9 0,0-1 2 1,-1 3-2 13,1-5-5-13,2 2-11-1,-1-3-7 0,5-3-9 17,0 0-4-16,0-3-1-1,2-1-4 0,2-2 2 15,0 0-7-15,0-4-4 0,0 3-8 0,0-3-14 16,0 1-10-16,2-2-9 0,-2-1-7 0,6 1-5 16,-2 2-8-15,-2-1-9-1,5-2-12 0,1 3-23 16,-6-3-44-15,4 0-78-1,4 0-154 0,-5 1-182 16,-3-1-216-16</inkml:trace>
    </iact:actionData>
  </iact:action>
  <iact:action type="add" startTime="61734">
    <iact:property name="dataType"/>
    <iact:actionData xml:id="d31">
      <inkml:trace xmlns:inkml="http://www.w3.org/2003/InkML" xml:id="stk31" contextRef="#ctx0" brushRef="#br0">8760 6398 2025 0,'0'0'93'3,"0"0"-75"-3,0 0-31 3,0 0 12 4,0 0 40-4,0 0 31 2,0 0 10-2,0 0-8 1,0 0-20 0,0 0-18 0,0 0-16 0,0 0-4 0,0 0-4 0,0 0-3 0,91 8 0 0,-74-10-13 0,-1 1-26 2,-3-4-44-2,-1 4-99 0,-1-1-195 1,-3 1-1024-5</inkml:trace>
    </iact:actionData>
  </iact:action>
  <iact:action type="add" startTime="62607">
    <iact:property name="dataType"/>
    <iact:actionData xml:id="d32">
      <inkml:trace xmlns:inkml="http://www.w3.org/2003/InkML" xml:id="stk32" contextRef="#ctx0" brushRef="#br0">9711 6185 1369 0,'0'0'169'4,"0"0"-107"-1,0 0-47 1,0 0-9 1,0 0 24 1,0 0 31-5,0 0 25 3,0 0 1 2,0 0-18-2,0 0-25 0,0 0-15 0,0 0-9 0,69-12-4 0,-53 8-3 0,-8 1-7 0,11-2-4 0,-5 3-5 0,-3-3-13 0,5 2-22 0,-3 0-38 0,-5 0-59 2,4 0-76-2,-5 3-105 0,-1 0-259 1,2 0-139-5</inkml:trace>
    </iact:actionData>
  </iact:action>
  <iact:action type="add" startTime="62952">
    <iact:property name="dataType"/>
    <iact:actionData xml:id="d33">
      <inkml:trace xmlns:inkml="http://www.w3.org/2003/InkML" xml:id="stk33" contextRef="#ctx0" brushRef="#br0">9703 6379 1316 0,'0'0'157'1,"0"0"-56"3,0 0-36 12,0 0 41-16,0 0 50 0,0 0-15 0,0 0 1 16,0 0-19-16,0 0-23 0,0 0 0 0,0 0-19 3,0 0-34 1,0 0-17 0,0 0-13 3,116-31-4-3,-112 29-1 8,8 0-9-11,-3 0-3-1,-5 1-2 16,6 1-6-16,-4-1-13 1,-2 1-23-1,7 0-28 15,-5 0-37-15,-2 0-50 0,6 1-85 0,-5 1-169 17,-3 1-938-17</inkml:trace>
    </iact:actionData>
  </iact:action>
  <iact:action type="add" startTime="75721">
    <iact:property name="dataType"/>
    <iact:actionData xml:id="d34">
      <inkml:trace xmlns:inkml="http://www.w3.org/2003/InkML" xml:id="stk34" contextRef="#ctx0" brushRef="#br0">7754 6824 56 0,'0'0'280'3,"0"0"-104"8,0 0-39-10,0 0-26-1,0 0-6 1,0 0-5 4,0 0-8-2,0 0-9 1,0 0-6 0,0 0-9 0,0 0-10 2,0 0-12-2,-8-5-19 0,8-1-10 0,0 0 3 0,2-2 12 0,0-3 27 0,8 1 17 0,0-7 13 0,3 3 3 0,-1-5-2 0,5-2 2 0,3-2-6 2,-1-1-8-2,4-1-7 0,4-4-13 0,1 1-4 0,-3-2-9 0,10-2-11 2,-6-2-1 7,9 1-9-13,-1-5-1 0,2 4 0 17,0-3-7-17,5-1-3 0,-1-1-7 0,-2-1-3 16,5 2-2-14,-3 3-4-2,-1 2-2 0,-7 5-4 15,0 3-1-14,-10 5-4-1,2 1-1 0,-7 3 0 0,-5 2-2 16,1 3 1-15,-1-1-1-1,-9 3-4 15,4 3-2-14,-1-1-3-1,-7 4-4 0,0 1-12 16,0 2-16-16,2-1-12 0,-4 1-2 1,0 0 4 1,0 0 8 12,0 0-2-14,0 0-25 0,-4 0-58 3,4 1-88 0,0 1-84 2,0-1-239-2,0 0-4 0</inkml:trace>
    </iact:actionData>
  </iact:action>
  <iact:action type="add" startTime="76582">
    <iact:property name="dataType"/>
    <iact:actionData xml:id="d35">
      <inkml:trace xmlns:inkml="http://www.w3.org/2003/InkML" xml:id="stk35" contextRef="#ctx0" brushRef="#br0">8465 6729 202 0,'0'0'210'3,"0"0"-77"1,0 0-50 2,0 0-16-2,0 0-7 1,0 0-8-2,0 0 8 1,0 0 10 0,0 0 4 0,0 0-2 0,0 0 4 0,0 0 6 0,0 0 13 0,0 0 18 0,95-113-7 0,-76 94-9 2,-1-2-14-2,-1 0-21 0,7 0-5 0,-1-4-5 0,2 1-9 1,4-1-8-2,2-1-5 1,0-1-10 0,-2 0-7 0,6 1-4 0,-6 1-3 0,0 0-1 2,0 2 1 1,-2-2 1 7,-2 3-3-13,-1-1 0-1,-3 1-1 0,-2 2-4 15,-3 2 4-14,-3 3-2-1,3 1 1 0,-6 3 3 16,1 0 1-15,-7 4 3-1,4 0 2 0,-4 3 4 16,0 0-4-16,-1 2 2 0,-3 1-4 0,0-1-6 16,0 1 6-15,0 1-1-1,0 0 1 0,0 0 6 2,0 0-8 2,0 0-6 1,0 0-7 1,0 0-13-2,0 0-9-1,0 0-11 1,0 0-8 1,0 0-13-2,0 0-22 2,0 0-49-2,0 0-41 1,2 0-31 0,0 0-29 0,8 0-19 23,-8 0-209-26,2 0-37-1</inkml:trace>
    </iact:actionData>
  </iact:action>
  <iact:action type="add" startTime="78533">
    <iact:property name="dataType"/>
    <iact:actionData xml:id="d36">
      <inkml:trace xmlns:inkml="http://www.w3.org/2003/InkML" xml:id="stk36" contextRef="#ctx0" brushRef="#br0">9612 5882 284 0,'0'0'71'3,"0"0"-48"2,0 0 12-1,0 0 7 0,0 0 3 0,0 0 3 0,0 0 30 0,0 0 33 0,0 0 20 0,0 0-2 0,0 0-8 0,118-127-17 0,-108 113-8 0,1 1-6 2,1-2-19-2,0 0-14 0,-5 2-14 0,3-2-13 1,0 1 3-1,-1 0 3 0,-1 1 9 0,-4 0 10 0,4 0 4 0,-2-1 6-1,1 2-1 1,-7-4 0 1,8 3-8 0,-4-1-7-1,-2-4-7 0,2 0-6 0,-4 0-4 0,2-2 1 1,-2 1-3 0,0 1-6 12,0-1-2-15,0 1-4-2,0 3 7 0,0-2 7 0,-2 2-2 15,-2-1-3-15,-6 0-11 0,6 0-7 16,-3-2-4-15,-3 2 0-1,6-3 0 0,-6 2-1 16,-1-2 3-14,1 1-3-2,0 1 0 0,-5-2 0 0,5 2-4 15,-7-1 2-14,-1 0-2-1,1 1 0 16,3-2 3-14,-3 0 0-2,-1 2 1 0,-1 0-3 0,-2-1-1 15,1 3 0-14,-1-2-3-1,-2 1 4 0,2-1-1 15,1 3-1-15,-5 0 0 1,4-1-2 15,-1 2 0-16,-1 0 2 1,2 0 0-1,-2 1-1 16,3-1 1-15,-1 2-1-1,-2 0-2 0,3 1 2 0,-7-4-4 15,0 3 1-14,2-1 0-1,-2-1-1 16,-4 2-3-14,4-1 1-2,-2 3-3 0,1-1-2 0,1 3 0 14,-6 0-5-13,6 0-1-1,-8 1 1 0,6 1-1 16,-2-2 5-16,0 4 5 0,0 0 4 17,2-3 0-15,-2 3 2-2,0 1-4 0,0 1-4 0,0 0 4 15,2-1 0-14,-4-1 3-1,2 2 5 0,-5-2-2 15,3 3-1-15,0-2-2 0,-4 2 1 17,4 0-2-17,2 0 0 0,-4 0-1 0,6 2-4 17,-6 2 3-16,6-1-2-1,-2-1 1 0,4 0 5 0,-6 0 0 15,6-2 4-14,-4 1 1-1,6 1-4 16,-6-1-3-15,2 2-3 0,4 2-1-1,-3-2-2 0,3 4 4 14,0 1-4-12,2 1 0-2,0 0-1 0,-3 2-2 16,1 2-3-16,0 0-2 0,2 2 0 0,-6-2 3 16,0 3 6-16,5-2 10 0,-3-3 0 16,2 2 3-15,2-2-6-1,2 2-5 1,3 3 1-1,1-1 0 15,-3 3 0-14,1 1 4-1,0 1 2 0,3 1-1 16,-3 1 3-14,3-1 0-2,-5 1 2 0,5 3 1 16,3-5 0-15,1 1 0-1,-3-1 1 0,7 0 1 15,-6-1-2-14,3 1 1-1,-1-5-1 0,4 6 2 16,-5-6 2-15,5 1 2-1,-5-2 3 0,9 1-4 15,-10 0 0-14,8-1-2-1,-9 1-3 0,7 0 1 16,-2-1-3-15,-1 1-1-1,-1 1-1 0,-1 2 0 15,3 0 0-13,0 1-2-2,2 1 3 0,-3-1-3 16,1 3-2-15,6-2 0-1,-7-1 0 0,5 0 1 15,4-2 0-14,-4-2 2-1,0 1-1 0,2-1 2 15,-1-2 3-13,-1 0-2-2,0-1 5 0,2 0-4 16,2-2-2-15,-4 0 0-1,4-4-6 0,-1 1 1 15,-1-2-7-14,2 0-8-1,2-3-17 0,0 2-36 15,0-2-60-13,0-2-70-2,0 3-89 0,0-1-77 7,0-2-614-6</inkml:trace>
    </iact:actionData>
  </iact:action>
  <iact:action type="add" startTime="79579">
    <iact:property name="dataType"/>
    <iact:actionData xml:id="d37">
      <inkml:trace xmlns:inkml="http://www.w3.org/2003/InkML" xml:id="stk37" contextRef="#ctx0" brushRef="#br0">7082 5379 1162 0,'0'0'9'3,"0"0"-120"0,0 0-27 1,0 0 30 0,0 0 77 0,0 0 81 0,0 0 35 0,0 0 8 0,0 0-4 0,0 0-14 0,0 0-14 1,-19 143-13-2,13-117-5 1,-8 1-7 2,7 2-1-2,-9 1 0 0,4-3-7 0,-1 3 5 0,-3-1 3 0,-1-2 4 0,5-2 6 0,-1-2 9 0,5-2 4 0,-2-3-2 0,6-3-3 0,-3-3-17 2,1-1-16-1,4-2-6-1,2-2-12-1,0-3-3 1,0-1 2 1,0-1-6-2,0-2 4 1,0 0 13 1,6 0 19-1,0 0 24-1,-1-5 12 1,5-3-8 0,2-6-19 3,7 0-19-4,2-3-18 1,-3 0-3 0,1-2-2 0,1 2-10 0,-5 0-14 0,1 3-38 0,-1 1-83 0,1 0-112 0,-9 7-142 0,1 3-881-3</inkml:trace>
    </iact:actionData>
  </iact:action>
  <iact:action type="add" startTime="81940">
    <iact:property name="dataType"/>
    <iact:actionData xml:id="d38">
      <inkml:trace xmlns:inkml="http://www.w3.org/2003/InkML" xml:id="stk38" contextRef="#ctx0" brushRef="#br0">10245 5907 18 0,'0'0'251'6,"0"0"-43"-3,0 0-43 1,0 0-31 0,0 0-16 0,0 0-8 0,0 0-9 0,0 0-17 0,0 0-12 0,0 0-10 0,0 0-9 0,0 0-4 0,-13 0-6 0,13 0-15 2,0 0-12-2,0 0-8 0,0 0 1 0,0 0 10 0,6 0 10 0,1 0 9 0,-1 2-2 0,-2-2-2 0,6 1-7 0,-3 0-2 0,7-1 1 1,-2 0-3 1,1 0 12-3,3-1 7 2,1-3-2-2,-5-1 3 1,5-1-10 0,1 0-10 0,1 2-9 0,2-2-7 0,-3 3-4 0,-1-3-6 0,-7 5 3 0,7-1-7 0,-5 2 4 3,-4 0 2-3,-1 0-5 13,5 0 2-16,-8 3-3-1,6 0 2 0,-3 2-1 16,-5-1 4-16,2-2-2 0,4 2-1 0,-6-3 2 17,2 0-2-16,-4 1 0-1,2 0 2 0,-2-1-1 2,0 1 2 2,2-2 0 0,-2 3 1 0,3-2-2 0,-3 1 1 0,0-1-2 6,0 2 1-10,0 0 1 2,0 1-4 2,0 0 3 0,0 3-1 2,0 0 1 11,-3 3 0-15,1 0 4-2,-2 5 2 0,-4 0 3 1,-2 3 6 13,-1 3 2-14,3 0 2 0,0 3 8 17,-5-1 2-17,5 1 2 0,-4 1-2 0,-3 2 1 16,9-2 9-15,-4 1 2-1,1-6 7 0,5 1-13 15,-4-3-9-14,4-2-4-1,0-4-8 0,4 2 4 16,0-3-8-15,0 0-7-1,0-3 0 0,0-1-4 16,0 0 1-15,0-1 0-1,0 0-4 0,0-1-2 16,0-2-3-15,0 1-7-1,2-3-6 0,-2-1-6 16,2 2-10-15,-2-2-13-1,0 1-19 0,4-1-20 2,-4 0-36 11,0 0-22-12,4 0-15-1,-4 0-18 2,0 0-21 2,2 0-42 0,-2 0-344 1,0 0 314-5</inkml:trace>
    </iact:actionData>
  </iact:action>
  <iact:action type="add" startTime="82637">
    <iact:property name="dataType"/>
    <iact:actionData xml:id="d39">
      <inkml:trace xmlns:inkml="http://www.w3.org/2003/InkML" xml:id="stk39" contextRef="#ctx0" brushRef="#br0">10365 6217 816 0,'0'0'234'5,"0"0"-93"-3,0 0-57 1,0 0-19 1,0 0 4 0,0 0 19 0,0 0 11 0,0 0 18 0,0 0 9 0,0 0 10 2,0 0-14-2,0 0-12 0,0 0-23 0,84-64-38 0,-65 55-15 0,0 4-15 1,-7 0-14-2,2 0-2 1,1 0-1 0,-7 2 1 0,7 1-3 0,-9 0 2 2,6-1-4-2,-6 2-6 0,7 1-8 1,-5 0-15-1,0 0-18 0,3 0-19-1,-7 0-24 1,6 0-32 1,-4 3-48-2,-2 0-61 1,5-1-108 0,-7 0-716-3</inkml:trace>
    </iact:actionData>
  </iact:action>
  <iact:action type="add" startTime="85944">
    <iact:property name="dataType"/>
    <iact:actionData xml:id="d40">
      <inkml:trace xmlns:inkml="http://www.w3.org/2003/InkML" xml:id="stk40" contextRef="#ctx0" brushRef="#br0">10873 5999 4 0,'0'0'380'3,"0"0"-182"0,0 0-59 0,0 0-12 3,0 0-12-3,0 0-7 0,0 0-6 3,0 0-8-2,0 0-13 0,0 0-21 0,0 0-24 0,0 0-14 0,-2-9 17 0,2 14 33 0,0 2 15 0,2 1-4 0,2 6-21 0,-2 0-19 0,-2 4-5 0,2-1 6 2,0 4-3-1,0 2-19-2,5-2-8 1,-3 2-3 0,-2 0-3 1,0-1 1-2,2 0-4 1,4-5-2 0,-4 1-1 5,1-3-2-9,-1-2 1 13,8-1 2-12,-8-1-3-1,5 0-1 15,-1-4 0-14,-4 1-4-1,-2-2 2 0,6-3 3 16,-6-2-1-16,0 0 1 0,0-1 2 0,-2 2 3 19,0-2 16-19,0 0 17 0,0 0 18 0,0 0 13 2,0 0 3 2,0-2-16 0,0 0-24 1,0-4-19-1,0-2-19 8,0-2-1-12,0-2 2 0,0-2 2 17,0 0-1-17,0-5-1 0,0 0-5 0,0-3-3 18,0-1 3-18,0-1-4 0,0-1-2 0,0-3-6 17,3 0-15-17,-3-3-3 0,4-5-9 0,-2 1-7 15,6-3-12-14,-4 1-6-1,-2 2 2 0,2 0 9 16,7 5 24-16,-7-1 5 0,0 3 5 0,2 7 3 17,2 1 0-17,-3 6 8 0,-3 2 10 0,0 2 6 17,6 1 5-17,-4 4 1 0,-2-2-2 0,0 5-4 17,0 0-4-17,7 0 1 0,-5 2 5 0,2 0 8 16,4 0 8-15,-1 0 3-1,5 2 3 0,-6 0-1 15,7 0 3-14,1 2 5-1,-3-1 4 0,7-1 3 16,-1-1-3-15,4 0-8-1,4-1 6 1,-3 0 3 14,-1 0-1-14,0 0-3-1,0-1-14 0,5 0-11 16,-5 1-2-15,-2-1 1-1,2 1-2 0,-5 0-5 1,1 0 4 13,-1 0-1-14,-7 0 0 0,3 0 3 18,-5 0-5-18,1 0-3 0,-4 1-1 0,-4 0-5 16,6 1-7-16,-6 0-10 0,3-1-12 0,-5-1-20 19,4 1-19-19,-4 0-34 0,2 0-57 0,0-1-69 0,4 3-88 15,-4-2-646-14</inkml:trace>
    </iact:actionData>
  </iact:action>
  <iact:action type="add" startTime="87120">
    <iact:property name="dataType"/>
    <iact:actionData xml:id="d41">
      <inkml:trace xmlns:inkml="http://www.w3.org/2003/InkML" xml:id="stk41" contextRef="#ctx0" brushRef="#br0">11280 6018 307 0,'0'0'332'3,"0"0"-164"1,0 0-71 0,0 0-53 0,0 0-29 0,0 0-2 0,0 0 16 0,0 0 29 0,0 0 11 0,0 0-1 0,0 0-10 0,0 0-12 2,0 0-3-2,0 0-4 0,19-58 1 0,-15 54-5 0,0 0-5 0,0 1-7 0,7 1-4 0,-5 0 1 0,4-1 1 0,-2 3 1 0,-1-1 0 0,5 1-3 1,-8 0 0 0,9 0-3 0,-7 0-3-1,-2 0 0 0,8 1-1-1,-8 4 0 1,-1-3 5 1,5 3 7-1,-6 2 8-1,-2-1 10 2,0 2 10-2,0 1 3 2,0 4-2 0,-10 0-10-1,5 5-15 0,-9-1-13 2,8 2-7 5,-11 1-3-11,1 1-2 0,5-1 0 16,-3 5-2-16,-5-1 1 0,9 0-4 0,-5 0 2 18,1 1 0-18,6-5 0 0,-7-2 3 0,9-3 5 17,-4-4 3-16,6 0 2-1,1-5-3 0,1-3-9 16,2 1-10-16,0-1-6 0,0-2 0 0,0 0 1 2,0 1 9 2,2-1 5 2,5 3 6-2,3-2 2 12,-4-1 10-15,7 2 12-1,-5 0 2 0,8 0-1 15,-1-3-7-15,-7 1-2 0,9 0-1 0,-3 1-2 16,-6-1-5-15,7-1-8-1,-7 1-2 0,5-1 0 16,-7 0-1-15,-2 0 1-1,8 0 0 0,-10 0 2 16,3 0-1-16,3 0-1 0,-4 0-3 0,-2 0-2 17,2 0-4-17,-4-1-6 0,4 0-13 0,5-1-23 16,-7 1-39-15,0 0-74-1,0 1-138 0,0 0-717 0</inkml:trace>
    </iact:actionData>
  </iact:action>
  <iact:action type="add" startTime="93456">
    <iact:property name="dataType"/>
    <iact:actionData xml:id="d42">
      <inkml:trace xmlns:inkml="http://www.w3.org/2003/InkML" xml:id="stk42" contextRef="#ctx0" brushRef="#br0">16799 5907 188 0,'0'0'201'3,"0"0"5"1,0 0 0 0,0 0-11 0,0 0-27 0,0 0-30 0,0 0-17 0,0 0-8 2,0 0 2-2,0 0 6 0,0 0-13 0,0 0-20 0,5 85-20 0,-3-63-14 0,0 2-9 0,2 1 1 0,-2 1-2 0,2 1-7 0,-2-1-5 0,4 6-10 2,1-2-4-2,-5 1 3 0,8-1-7 0,-6-2 1 0,2-1-4 0,1-3-8 0,-1-2-1 0,0-2-2 1,0-3 0 9,2-4-4-12,-3-3 1-2,-1-1 0 0,2-3-1 15,-2-1 4-14,0-1 4-1,-2-1 1 16,0-1 4-16,-2-2 5 0,0 0 8 0,0 0 13 17,0 0 0-16,0-5-6-1,0-2-10 0,0-2-13 0,0-3-6 15,0 1 0-14,0-3-1-1,0-1-4 16,0-2 2-15,0-2 0-1,0-4-3 0,0-2 5 1,0-5-1 14,0-2-5-14,0-5-10-1,0-1-11 1,4-1-9 13,-4 1-4-13,7-2-1-1,-5 2-4 16,0-1 3-14,0 2 2-2,-2 2 5 0,2 1 6 0,0 5 3 15,-2 0 7-14,4 5 6-1,-4 1 5 0,2 2-9 16,2 4 6-15,-4 3 4 0,2 2 4-1,-2 5 17 14,0 1-3-13,2 1 0-1,-2 2 1 1,0 2-2 14,0-2 0-14,2 1 5-1,-2 1-2 0,0 1-1 15,3 0-1-14,-1-1 4-1,-2 1 7 2,10 0 10 2,-4-2 5 0,4 2-4 2,3 0 3-4,3-1 5 13,3 0 11-14,4-1 8-1,2 1 4 0,1 0-11 15,7-1-12-15,5-1-5 0,1 1-8 17,0-3 1-16,1 1-2-1,-1-1-9 1,-4-1-8-1,0 1 0 15,-2-1-5-14,-4 5-1-1,-4-1-2 0,2-1-1 16,-7 3 1-15,-1 0-1-1,-2 0 1 15,1 0-9-14,-3 0-1-1,1 0 0 0,-5 2-2 1,1-1 4 13,0-1-4-13,-3 0-4-1,-1 0 0 0,2 0-2 16,-2 0-5-16,3-1-14 0,-3-2-19 17,2 0-30-17,-3 0-42 0,-3 2-65 0,4-1-145 17,-6-1-222-16,0 3-733-1</inkml:trace>
    </iact:actionData>
  </iact:action>
  <iact:action type="add" startTime="94294">
    <iact:property name="dataType"/>
    <iact:actionData xml:id="d43">
      <inkml:trace xmlns:inkml="http://www.w3.org/2003/InkML" xml:id="stk43" contextRef="#ctx0" brushRef="#br0">17184 5989 293 0,'0'0'339'2,"0"0"-100"1,0 0-43 1,0 0-24 0,0 0-13 0,0 0-15 0,0 0-22 2,0 0-17-2,0 0-30 0,0 0-17 0,0 0-9 0,0 0-11 0,0 0 9 0,0 0-2 0,-4 17 3 0,14-13 2 0,1 1-6 0,5 1-3 0,1-3-9 2,-3 2-9-2,3-3-5 0,-1 1-5 0,1-1-8 1,-3 0-4-1,-6-1 0 0,5 1-2 0,-7-2-1 0,-2 1 0 0,2-1-4-1,1 2-2 1,-5-1-5 0,0 1-4 2,-2 1-3-2,0 1 6 0,0 2 7 1,0 1 8-2,0 1 10 1,-2 1-1 0,-3 1-1 1,-1 3 2-2,2 1 0 1,-2 1 12 0,-2 2 4 1,-1 1 10 0,3 1-4 7,-6 0-6-11,8 1-1-1,-3-1-8 16,-3 0 1-16,4-1-2 0,-2 0-1 0,1-2-1 16,3-1 2-15,0-1-2-1,0-3-4 0,2 1 0 17,0-3-5-17,2-1 0 0,0-1-4 0,0-4-7 16,0 5 0-16,2-5-4 0,0 1-3 0,2-1-3 16,-2-2-14-16,0 2-8 0,0-3-10 1,0 2-6 16,-2-2-7-17,5 0-16 0,-3 0-43 0,0 0-35 3,4 0-73 2,-4-3-105 4,0 0-111-8,0 3-580-1</inkml:trace>
    </iact:actionData>
  </iact:action>
  <iact:action type="add" startTime="94750">
    <iact:property name="dataType"/>
    <iact:actionData xml:id="d44">
      <inkml:trace xmlns:inkml="http://www.w3.org/2003/InkML" xml:id="stk44" contextRef="#ctx0" brushRef="#br0">17159 6313 1004 0,'0'0'233'3,"0"0"-27"1,0 0-55 0,0 0 0 0,0 0-12 0,0 0-23 0,0 0-30 0,0 0-21 0,0 0-13 0,0 0-23 2,0 0-18-2,0 0-15 0,118-40-18 1,-108 39-16-2,1 0-20 1,-3 1-40 0,0 0-59 0,-2 0-107 0,1 0-145 0,-5 0-784-3</inkml:trace>
    </iact:actionData>
  </iact:action>
  <iact:action type="add" startTime="95013">
    <iact:property name="dataType"/>
    <iact:actionData xml:id="d45">
      <inkml:trace xmlns:inkml="http://www.w3.org/2003/InkML" xml:id="stk45" contextRef="#ctx0" brushRef="#br0">17418 6167 932 0,'0'0'416'3,"0"0"-146"2,0 0-83-3,0 0-65 2,0 0-32 1,0 0-20-2,0 0-8 1,0 0 2 0,0 0-6 2,0 0-12-2,0 0-11 0,0 0-7 0,0 0-6 0,0 0-1 1,101-2 3-1,-95 8-6 9,6 4 1-12,-5-1-1-1,-5 3-5 16,2 0-5-16,-2 0-1 0,-2-2-2 0,0 2 1 17,0-1 2-17,0-1-4 0,-6 1 1 0,4 0 2 16,-5 0-4-15,-1 0 0-1,2 1 1 0,0-1-4 16,-7 1 1-15,7-1 1-1,-4-2-2 0,4 2 2 16,-5-2 3-16,5-2 1 0,2-2 0 0,2 2 0 17,0-3-6-17,0 1-1 0,2-1 2 0,0-1-1 1,0 0 0 15,0 0 3-16,4 2 1 0,0-3-1 16,-2 1-1-16,8-1-1 0,-3 1-2 0,1-1 1 17,0 0 0-17,-2 0-1 0,7 0-2 0,-7-1-5 16,2-1-7-15,3 0-14-1,-7 0-17 0,8 0-20 16,-4 0-29-16,3-3-63 0,-3-1-47 0,0 1-105 17,-2 1-172-17,1 0-715 0</inkml:trace>
    </iact:actionData>
  </iact:action>
  <iact:action type="add" startTime="95504">
    <iact:property name="dataType"/>
    <iact:actionData xml:id="d46">
      <inkml:trace xmlns:inkml="http://www.w3.org/2003/InkML" xml:id="stk46" contextRef="#ctx0" brushRef="#br0">17922 6229 1364 0,'0'0'516'2,"0"0"-336"1,0 0-66 1,0 0-19 2,0 0 0-2,0 0-14 0,0 0-8 0,0 0-9 0,0 0-15 0,0 0-17 0,0 0-11 0,124-18-10 0,-114 18-5 0,5 0-5 0,-7 0-6 0,4 0-6 2,-1 2-14-2,-1-1-12 0,-2 2-34 0,3-1-26 0,-3 1-35 1,0-2-60-2,-2-1-93 2,-1 2-152-1,-5-2-582-4</inkml:trace>
    </iact:actionData>
  </iact:action>
  <iact:action type="add" startTime="95818">
    <iact:property name="dataType"/>
    <iact:actionData xml:id="d47">
      <inkml:trace xmlns:inkml="http://www.w3.org/2003/InkML" xml:id="stk47" contextRef="#ctx0" brushRef="#br0">17967 6417 2222 0,'0'0'155'1,"0"0"-47"2,0 0-61 0,0 0-13 3,0 0 10-2,0 0 18 1,0 0 4-2,0 0 1 1,0 0-3 0,0 0-12 0,0 0-8 0,0 0-9 0,0 0-3 0,127 6-5 1,-107-6-4 12,-1 0-7-16,6-1-6-1,-9 1-7 0,5 0-3 16,-3 0-1-15,-3 0-3-1,-3 0-2 0,1 0-10 15,-5 0-18-15,0 0-22 0,-2 0-34 0,-1 0-39 17,-1 0-58-16,0 1-118-1,-2 1-319 0,-2-1-815 1</inkml:trace>
    </iact:actionData>
  </iact:action>
  <iact:action type="add" startTime="98895">
    <iact:property name="dataType"/>
    <iact:actionData xml:id="d48">
      <inkml:trace xmlns:inkml="http://www.w3.org/2003/InkML" xml:id="stk48" contextRef="#ctx0" brushRef="#br0">16851 7488 374 0,'0'0'361'3,"0"0"-215"0,0 0-57 1,0 0-23 1,0 0-15-1,0 0-8-1,0 0-7 3,0 0 13-2,0 0 23 11,0 0 14-15,0 0 7 0,0 0-13 1,23 11-15 3,-17-7-8 0,7-1-14 0,-3-2-7 0,2 1 10 0,3-2-3 0,-3 0 3 0,1 0-9 2,-1 0-16-1,-2 0-11-2,5 0-4 1,-5 0 0 0,2-2-2 0,-3 1-2 1,1-1 3-1,-6 1-1 0,7-2-1-1,-5 2-1 1,-2 1-1 0,-4-2-2 2,6 2 2-2,-6 0-2 0,0 0 1 0,4 0 4 0,-4 0 2 0,0 0 6 0,0 0-4 0,0 0-7 0,0 3 6 0,0 4-4 0,0 2 19 0,-4 2 28 2,2 1-5-2,-2 2 1 0,2 0-19 0,-2 3-12 0,2 2 3 1,-5-1 1 5,1 3 2-9,2 2-4 0,-4 0 3 14,0 2 7-14,5-2 8-1,-3 1 4 0,-4-2-2 16,6-1-1-16,0-2-6 0,-5 1-8 16,5-3-8-14,2 2-5-2,-2-4-3 0,2-4 1 0,0 2-2 15,-2-4-4-14,4-3-2-1,-2 3-1 0,2-3 1 15,-4-1-4-14,4-1 0-1,0-1-2 16,0-1-3-15,0 0 0-1,0 1-4 0,0-1-8 0,0-2-12 17,0 3-14-16,0-2-18-1,0 1-20 0,0-2-33 3,0 1-53 3,0 2-61-2,0-2-49 0,0-1-58-1,0 1-310 1,0-1 166-3</inkml:trace>
    </iact:actionData>
  </iact:action>
  <iact:action type="add" startTime="99445">
    <iact:property name="dataType"/>
    <iact:actionData xml:id="d49">
      <inkml:trace xmlns:inkml="http://www.w3.org/2003/InkML" xml:id="stk49" contextRef="#ctx0" brushRef="#br0">16897 7768 1288 0,'0'0'265'2,"0"0"-77"2,0 0-88 0,0 0-53 0,0 0-22 0,0 0 5 0,0 0 24 0,0 0 25 0,0 0 14 0,0 0 0 0,0 0-15 0,0 0-23 0,0 0-20 2,0 0-19-2,86-11-21 0,-71 7-21 0,-1 1-39 0,-3 0-68 0,1 0-91 0,-4 2-102 1,3 1-94-2,-7 0-827-2</inkml:trace>
    </iact:actionData>
  </iact:action>
  <iact:action type="add" startTime="99793">
    <iact:property name="dataType"/>
    <iact:actionData xml:id="d50">
      <inkml:trace xmlns:inkml="http://www.w3.org/2003/InkML" xml:id="stk50" contextRef="#ctx0" brushRef="#br0">17227 7631 1237 0,'0'0'181'3,"0"0"-45"10,0 0-27-12,0 0 4-1,0 0-5 16,0 0-28-16,0 0-22 0,0 0-7 0,0 0 11 3,0 0 1 1,0 0-8 0,129-7-17 0,-115 14-13 1,-2 4-1 9,1 0-5-13,-5-1-3-1,4-1-6 15,-5 1 0-15,-1-2-3 0,2-1 4 0,-6-1 9 17,-2-1 4-17,0 3 10 0,0 0 1 0,0 0-5 17,-8 3-6-17,0 0-7 0,-5 1-6 0,3 1-3 17,-7-1-1-17,5 3-4 0,0-2 1 0,-5 2 2 15,3 0 2-14,1 1 3-1,1-1-1 0,1-1-2 16,1-1 0-15,4 0-2-1,0-1 2 0,-3-1 3 16,9-2-3-16,-2-1-4 0,2 0-4 0,0-1 0 17,0 0-2-16,2 0 6-1,3-1 2 0,5-1-1 15,-4 1 4-14,4-4-2-1,1 1-1 0,1-3 0 16,1 0-2-15,-1 0-3-1,2 0-5 0,-1-3-35 16,1-2-35-16,1-1-60 0,-3 2-118 0,1-1-179 16,-9 2-970-15</inkml:trace>
    </iact:actionData>
  </iact:action>
  <iact:action type="add" startTime="100534">
    <iact:property name="dataType"/>
    <iact:actionData xml:id="d51">
      <inkml:trace xmlns:inkml="http://www.w3.org/2003/InkML" xml:id="stk51" contextRef="#ctx0" brushRef="#br0">17806 7500 441 0,'0'0'206'3,"0"0"-155"1,0 0-46 0,0 0-9 0,0 0 23 0,0 0 44 0,0 0 35 0,0 0 19 0,0 0-3 0,0 0-3 0,0 0-7 0,0 0-18 0,0 0-22 2,0 0-10-2,21 113 2 0,-21-87 5 0,0 2 11 0,0-1-5 0,0 3-17 0,0-3-5 0,0 1-7 0,0-1-3 0,-2-1 0 1,2 1-1-1,-2 0-1 0,0-2-3 1,-2 4-4 0,1-1-1 1,1-1 1 2,2 3 3-8,-4-1-2 17,2-1-2-16,0 0-6-1,-2 0-2 0,4 1 2 0,-6-2-3 15,2 1 1-15,4 0-5 0,-4 1-7 17,-1 2-1-15,3 1 0-2,-8-2-3 0,10 3-1 0,-4-2 0 16,2 1-5-14,0-1 0-2,0-4 2 0,-3 4-4 13,5-4 6-12,-2 1 0-1,-2-2-2 16,4 2 4-14,0-2-1-2,-4-1-2 0,2-1 2 0,0 0 3 15,-4 0-3-14,4 1 2-1,-2-1 3 0,-1 2-6 16,1-1 5-16,-2 2 2 0,4-2-7 16,-4 3 5-14,4-2-1-2,-2 0 6 0,-3-3 0 0,3 2 0 19,2-3-3-18,0 2-7-1,-2-2 4 0,2-2-5 0,-2 4 2 12,2-4 1-12,2 1-5 0,-4 0 4 16,2-1 2-16,0-4 0 1,-1 4 3 15,-1-2-1-15,4 0-6-1,-4 0 1 0,2 3 1 0,-2-4-1 16,2 3 3-15,0-3-4-1,0 1 2 0,0-1 0 15,0-2 1-13,-2 1 1-2,4-2-4 0,-3 2 4 16,3-3-6-15,0 3 3-1,0-4 3 0,0 2-6 3,0 0 5 10,0 0 2-13,0 0-2 0,3-1 2 15,-3 2-1-14,4-3 5-1,-4 1 9 1,2 0 8 14,-2 1-4-14,0 0-2-1,0-3-4 0,2 3-1 16,-2-1 0-16,0 1 0 0,2 0-5 0,-2-1 5 16,0 0 3-15,0 1-6 0,0 2-1-1,0-3-4 17,0-1-2-16,0 1 4-1,0-3 2 0,0 1-5 14,0-1 7-13,0-3 7-1,0 4-1 0,0-5 6 15,0 0-7-14,0-3-8-1,0 1-2 0,0-1-3 17,0 1 1-17,0-3 6 0,0 1 1 0,0-1 5 15,0 1 4-14,0 0 1-1,0 1 3 0,0-1 2 3,0 0 5 10,0 2-1-13,0-1 2 1,-2 1-4 3,2 2-4 0,-2 0 2 5,2 0-4-8,-2 1 2 14,-5-1-3-14,3 0-1-1,4 0-2 0,-2 0-1 17,0-1 5-16,0-1-2-1,0-1 2 0,2-1 2 15,0-1-6-15,0-1 1 0,-4 2-4 0,4-2-4 4,0 0-4-1,0 0-5 1,0 0-3 1,0 0-5-2,0 0 7 1,0 0-2 0,0 0 4 2,0 0 1-2,0-2-11 1,0 0 2-2,0 0-7 2,0-2-5-2,0 2-10 1,4-2-22 5,-4 2-49-9,2-3-91 3,0 1-182 2,0 1-397 3,0-1-751-7</inkml:trace>
    </iact:actionData>
  </iact:action>
  <iact:action type="add" startTime="104056">
    <iact:property name="dataType"/>
    <iact:actionData xml:id="d52">
      <inkml:trace xmlns:inkml="http://www.w3.org/2003/InkML" xml:id="stk52" contextRef="#ctx0" brushRef="#br0">17682 9934 139 0,'0'0'173'3,"0"0"-45"2,0 0-66-2,0 0-32 1,0 0-15 0,0 0-7 1,0 0 2-2,0 0 6 3,0 0 11-2,0 0 19 0,0 0 21 0,0 0 20 0,2-5 0 0,-2 5-13 0,0 0-19 0,0 0-25 0,0 0-6 0,0 0 4 0,2 0 20 0,-2 0 27 0,0 2 25 2,0 1 14-1,0 3-2-2,0 1-9 1,0 1-16 0,-2 2-9 1,-2 1-5-2,2 1-11 1,-2 0-1 0,-2 0-7 0,6 0-2 0,-2 2-3 1,0-2-13 4,-1 3-8-8,1-4-14 16,0 4-5-17,2-2 0 0,-4 0 1 0,4-1 3 16,-2 1 4-15,-2 2 3-1,4 0 0 0,0 0-6 16,0 2-6-16,0 1-3 0,0 0-5 0,0 1-3 16,0-3 3-16,0 3 2 0,0-4 4 0,0 4 3 16,-2-3-5-16,0 0 6 0,2 0 2 0,-4 1 7 18,4-3 3-17,-6 1-7-1,3 1-7 0,-1 1 0 15,2 0 3-15,-2-1 2 0,2 0 2 0,-4 1-1 18,0-1-11-18,6 0 4 0,-4 1 1 0,1 0-2 16,-3-1 4-15,4 0-4-1,0 1 0 0,2-2 1 16,0-1 1-16,0 2-4 0,0-6-3 0,0 2-1 16,0-3-1-16,0 3 2 0,0-3-3 0,0 3 4 17,0-1 6-16,0 0-3-1,0-2 4 0,2 0-7 16,0 0-6-16,-2 0-1 0,4-1 3 0,-4-1 3 16,0 0 2-16,0 2 6 0,0 3 0 1,0-1-2 17,0 2 3-18,0-1-4 0,0-1-2 0,0-1 2 0,0 2 2 16,0 3-4-16,-4 0 3 0,2-3 3 15,2 0-4-14,-2 0 8-1,2-3 1 0,-4 0-6 17,4-2 5-17,-2 1-3 0,2-1 1 0,0 0-3 0,0 0-6 16,0 0-3-16,0-1 1 0,0 2 14 18,0 0 4-17,0 0 3-1,0 0-6 0,0-1-11 0,0-2-3 15,0-1-2-14,0-2 1-1,0 0 1 0,0-1-2 15,0 1 1-15,0-2 0 0,0 2 1 2,0-2 2 2,0 1-1 0,0 2 1 0,0-1-2 0,0 1-1 0,0-2 2 0,0 2-3 0,0-1 0 0,0 1 3 0,0 0-5 2,0-1 2 0,0-1 0-4,0 2-5 3,0-3 7-2,0 0 0 2,0 0-1-1,0 0 10 0,0 0-3 0,0 0 2 0,0 0 2 0,2 0 0 0,-2 0-1 0,0 0-4 1,0 0-11 0,0-3-31-2,0 0-34 1,0-1-78 1,0 2-146-2,0 0-190 1,0 1-235 0,0 1-507-3</inkml:trace>
    </iact:actionData>
  </iact:action>
  <iact:action type="add" startTime="110605">
    <iact:property name="dataType"/>
    <iact:actionData xml:id="d53">
      <inkml:trace xmlns:inkml="http://www.w3.org/2003/InkML" xml:id="stk53" contextRef="#ctx0" brushRef="#br0">18036 7676 289 0,'0'0'224'3,"0"0"-43"0,0 0-37 1,0 0-17 0,0 0-20 0,0 0-26 3,0 0-24-4,0 0-20 1,0 0-13 0,0 0 2 0,0 0 9 0,0 0 11 1,24-26 12-2,-15 23 4 1,-1-1 0 0,0 2-3 1,1-1 0-2,-1 1-7 1,2 2-3 2,-2 0-2-1,5 0-10-2,-5 0-5 1,2 0-6 1,-3 3-8-1,5 2-4-1,-4 0-5 2,3-1-4-2,-5 0 1 1,-2-1 1 0,0 4 5 0,2-2 4 2,-4 1 0-2,0 4 7 0,-2-1 8 0,0 0 1 0,0 3 5 0,-6-2-9 0,-2 4-10 0,2 0-6 3,-5 1-4-5,1 0-3 16,0 4-2-17,-3 1-2-1,-3-1-1 0,1 3-4 15,3-2 4-14,-3 4-1-1,1-3-1 0,4-2 6 15,-1-1-5-15,-1-3-3 0,4-1 1 0,1 0-4 17,5-3 0-16,-2-1 2-1,4-1 0 0,-4-1-3 16,4-1 1-16,0-2-5 0,0 0-1 0,0 0 4 16,4-2 2-15,0-1 5-1,5 1 7 0,-5-1 6 16,6-1 6-15,0 2 8-1,3-2-5 0,-1 1 2 16,-3-2 12-15,5 0 1-1,-4 0 2 0,5 0-5 32,-3 0-10-32,1-2-1 0,-3 1 1 0,0-2-2 0,-1 2-7 0,-1-1-8 0,-2 1-5 0,2-1-3 17,-4 2 0-17,-2-1-1 0,3 1-3 1,-5 0-2 14,0 0-22-14,0 0-27-1,0 0-38 0,0 0-64 3,0 0-50 1,0 0-38 0,0 0-107 1,0 1-858-5</inkml:trace>
    </iact:actionData>
  </iact:action>
  <iact:action type="add" startTime="113732">
    <iact:property name="dataType"/>
    <iact:actionData xml:id="d54">
      <inkml:trace xmlns:inkml="http://www.w3.org/2003/InkML" xml:id="stk54" contextRef="#ctx0" brushRef="#br0">16866 8443 214 0,'0'0'235'5,"0"0"-70"-1,0 0-21 0,0 0 4 0,0 0 5 0,0 0-6 0,0 0-17 0,0 0-23 1,0 0-20-2,0 0-15 1,0 0-13 0,0 0-7 0,-15-19-10 0,15 17-17 2,0-1-8-1,0 2-9-1,2-4-5-1,0 4 0 1,5-1 1 0,-3 0-1 0,2 0 1 0,-2 1 2 1,0 0-2-2,2 1 3 1,-2 0-1 0,1 0-4 2,1 0 5-2,2 0 0 0,-4 1 2 0,2 2 2 0,3 1-3 0,-5-3-2 0,0 4-1 1,0-1-3-1,2 0 2-1,-4 0 2 1,0 1 1 0,3-1 1 1,-5 0 7 1,2 0 3-2,-2 0 10-1,0 2 10 1,0-1-2 0,0 2-1 0,-2 2-7 0,-5 0-9 1,1 1-4 11,0-1-2-16,0 4-6 0,-5-1-3 0,5 2-1 16,-4-2-4-15,0 3 3 0,-3-3 0-1,7 0-1 16,-2-1 2-16,-3 0-1 0,3-3 0 0,2 1 1 17,0-2 1-16,4-2 1-1,-3-1-1 0,3-4 0 16,2 2-2-15,0-2-1-1,0 0-3 0,0 0-4 15,0 0-5-14,0 0-2-1,0 0 6 0,4-2 3 2,1-2 8 11,-1 0 2-13,6-2-3 0,-4 0 2 17,5-3-6-16,-3 5 1-1,0-1 0 0,5 0-7 16,-5 3 2-15,2 0-5-1,-4 1 1 0,7-1-2 15,-9 2 1-14,8 0 0-1,-3 0-1 0,-3 3 4 16,4 0 0-15,-6 3 2-1,7 0 2 0,-7 1-4 16,0 2 5-16,-2 0 0 0,2-2 3 0,-2 1 5 16,2-1 2-16,-4 2 1 0,0-1 2 0,0 1 8 17,0-2 2-17,0 0 4 0,-4 0 3 0,2 0-3 16,-2-1 3-15,-2 0 5-1,2 3 0 0,-7-1 0 16,5-1-2-16,-4 0-6 0,1-2-4 0,-3 2 0 18,2-2-9-18,-5 3 1 0,3-2 0 0,2-1-7 15,-3 2 1-14,3-3-3-1,-1 0 0 0,1 1 0 16,0-2-2-16,4 1-5 0,-1-4-2 0,-1 6-3 16,4-6-3-15,2 3-6-1,2-1-22 0,-2-2-44 17,2 0-64-17,0 0-61 0,0 0-49 0,2 1-66 4,0-1-36 1,-2 0-712-5</inkml:trace>
    </iact:actionData>
  </iact:action>
  <iact:action type="add" startTime="114696">
    <iact:property name="dataType"/>
    <iact:actionData xml:id="d55">
      <inkml:trace xmlns:inkml="http://www.w3.org/2003/InkML" xml:id="stk55" contextRef="#ctx0" brushRef="#br0">17380 8476 64 0,'0'0'284'2,"0"0"-131"1,0 0-24 1,0 0 13 0,0 0 1 1,0 0-10-2,0 0-16 1,0 0-25 2,0 0-13-2,0 0-12 0,0 0-7 0,0 0-3 0,0 0-10 0,-6-33-8 0,6 32-5 0,-4 1-8 0,2 0-7 0,0 0-6 0,2 0-9 0,-6 0-5 2,2 3 4-1,1 1-1-2,-7-2 11 1,8 3 6 0,-2-2 5 1,-4 1 6-1,-1 1-4-1,5 1-3 2,-4-1-4-1,0 4 3-1,2-3 4 1,-7 3 7 0,9 0 11 2,-8 1-2-2,5 3-3 0,-3-1-4 1,2 4-7 1,-5 1 2 1,5 0 0-6,-4 3 1 15,3 1 4-15,-3 0 6-1,4 1-2 0,2 0-4 16,-7-1 2-16,11-1-7 0,-2-1 1 0,2-3 3 17,2 1-11-16,0-4-4-1,0 0-4 0,2-1-6 15,4-2 4-14,0 0-3 0,5-2 0-1,-3-2 3 15,4 0-3-15,3-4-4 0,-5 0-2 0,9-2 0 17,-5 0-3-17,1-3 3 0,1-3-2 0,-1-1-6 16,-1-1 2-15,-1 0-4-1,-1 0-2 0,-4-4-1 16,1 5-3-16,-5-3-1 0,2 0-1 0,-2-1 0 17,0-1-5-17,-2-1-2 1,-2 1-11-1,0 2-13 15,0 0-1-14,0-1 5-1,-6 3 10 0,2 1 13 16,-2 1 3-16,-1 1-5 0,-3 2 0 0,0-1 5 16,-1 4 2-15,1 0 9-1,-4 2 5 0,1 4 1 16,1 0 7-15,-3 4 3-1,3 0 3 0,0 1 7 16,-3 0 4-15,3 0 5-1,1 1 5 0,-1 0 4 16,6-2-5-16,0 1-4 0,-3-3-10 0,5 3-13 16,2-3-3-15,2 0-9-1,0-1-3 0,0-1-2 16,0 2-10-16,2-2-10 0,4-1-26 0,1-2-56 16,1 0-107-15,-2-1-170-1,2-2-956 0</inkml:trace>
    </iact:actionData>
  </iact:action>
  <iact:action type="add" startTime="117601">
    <iact:property name="dataType"/>
    <iact:actionData xml:id="d56">
      <inkml:trace xmlns:inkml="http://www.w3.org/2003/InkML" xml:id="stk56" contextRef="#ctx0" brushRef="#br0">18029 8549 95 0,'0'0'208'3,"0"0"-99"1,0 0-6 2,0 0 12-1,0 0 4-2,0 0-1 1,0 0-10 0,0 0-12 0,0 0-14 0,0 0-12 0,0 0-7 0,0 0-10 0,42-64-2 0,-36 58 1 0,-4 3-2 0,4-1-4 2,-2 1-3-2,1 1-8 0,-1 1-5 0,0 1 2 0,2 0 3 0,0 0 2 0,-2 0 3 0,7 2-1 0,-7 2-3 0,4 2 2 0,0 1-1 1,1 1 2 1,-5-2-6-2,4 1-3 1,-4 0-2-2,2 0-3 0,1-2-2 1,-3 3 1 1,0 0-1-2,0 0 0 1,-4 0 7 0,0 0 2 0,0 1-3 1,0 1 3 9,0 2-6-14,0 0-2 0,-8 1-3 17,-3 4-5-17,3-4-4 0,-6 4-5 0,5 0-5 17,-7-2-2-15,1 3-2-2,5-4-2 0,-4 4-2 0,-1-2 1 14,3 0-1-13,-3 1 1-1,1-2 6 16,5-3-6-16,-3 2 6 0,6-3-1 0,-2 1-5 16,1-1 5-15,1-3-2-1,2 2-1 0,2-1-1 16,-4-3-1-16,6 2-5 0,0-4-3 0,0 1 3 17,0-3-2-17,0 3 6 0,2-4 9 1,4 2 6 15,-2 0 11-15,2-3 1-1,5 0-4 0,-1 0 6 2,2 0 13 11,-1 0 4-12,5 0 10-1,-5-1-10 16,1-2-17-16,3 1-2 1,-3-1-4-1,-4 2 0 16,5-1 1-15,-7 1-5-1,2 0 0 1,2-1-5 0,-3 1 0 12,1 1-5-13,-4-2-4 0,0 1 4 17,0 1-7-17,-2 0 2 0,0 0-5 0,3 0-11 3,-3 0-20 11,0 0-55-14,0 0-83 0,0 0-149 2,2 0-340 2,-4 0-710-4</inkml:trace>
    </iact:actionData>
  </iact:action>
  <iact:action type="add" startTime="120093">
    <iact:property name="dataType"/>
    <iact:actionData xml:id="d57">
      <inkml:trace xmlns:inkml="http://www.w3.org/2003/InkML" xml:id="stk57" contextRef="#ctx0" brushRef="#br0">16835 9487 342 0,'0'0'156'3,"0"0"-79"1,0 0-9 0,0 0 0 0,0 0 6 0,0 0 1 2,0 0-13-2,0 0-8 0,0 0-16 0,0 0-19 0,0 0-4 0,0 0-6 0,45-122-3 0,-37 108 1 0,-1 1-1 0,-1 0 0 0,0 0 4 0,0 1 5 0,-4 0 4 2,2 3 7-2,3 5 19 0,-7 0 27 0,0 3 32 0,0 1 21 0,0 0-2 1,0 0-24-2,0 0-39 1,0 0-33 0,0 4-23 0,-5 0-7 0,3 2 1 3,-2 4 9-2,2 1 8-2,0-1 2 1,-2 3 9 0,0-2 5 0,2 1 2 1,-4 3 11-2,6-1 0 3,-2 0-6 1,-1 2 0-7,1 0 0 16,0 0-1-14,2 1-2-2,-6-1 1 0,6-1-16 16,-4-1-11-15,4-3-5-1,0 0-11 0,0 0 3 14,0-2 2-13,0-1-2-1,0 1-2 0,0 2-5 17,0 0-2-16,0-2 4-1,0 0 0 0,0-1 1 16,0 1-3-15,4 0-22-1,-4-1-21 0,0 2-15 15,2-3-41-14,-2 0-49-1,4-1-67 0,-4-2-108 15,0 0-157-14,0 0-227-1</inkml:trace>
    </iact:actionData>
  </iact:action>
  <iact:action type="add" startTime="120646">
    <iact:property name="dataType"/>
    <iact:actionData xml:id="d58">
      <inkml:trace xmlns:inkml="http://www.w3.org/2003/InkML" xml:id="stk58" contextRef="#ctx0" brushRef="#br0">17105 9407 522 0,'0'0'158'2,"0"0"-36"1,0 0 1 1,0 0 20-1,0 0 14 1,0 0-11 0,0 0-1 0,0 0-7 1,0 0-23-2,0 0-14 1,0 0-19 0,0 0-15 2,0 0-1-2,129-108-5 0,-117 105-14 0,2 0 5 0,1 1 10 0,-3 2-6 0,1 0-14 0,1 0-15 0,-6 0-18 1,3 0-3-2,-5 2 1 1,-4 2-1 2,0 0 14-2,-2 1 12 0,0 2 4 0,0-1 3 0,0 1-10 0,-4 3-13 0,-2-2-3 0,-7 4-3 0,1 0-5 0,0 1-3 0,-3 2-2 0,-1 0-6 2,-1 3 1-1,3-1-1 12,-3 0-2-17,1-2 2 0,5 2 0 0,-1-2-1 16,-1 1-1-15,3-1 3-1,-2 1 1 0,1 1 0 2,-1-3 5 12,4-1-4-13,-1-1-1-1,3-1 1 15,2-3-5-14,2 1 1-1,2-1-1 0,0-3-3 16,0 2 3-16,0-1 1 0,2-2 2 0,0 3-3 17,2-2 5-17,2 1-4 0,1-1 1 0,-1 0 2 16,0-1-6-15,2 0 7-1,-2-2 0 0,3-1 1 16,-1 1 7-15,0-2 1-1,3 0 3 0,-1 0-2 16,0-5 5-15,1-1-5-1,-1 2-2 0,-4-1 2 16,7-2-7-16,-7 1 5 0,0 1 2 1,0-1 4 14,-4 0 6-14,-2 0 0-1,0 0-2 0,0 0-4 16,0-1-4-16,0 2-4 0,0-3-3 0,-6 1 0 17,2 0-3-17,-2 0 5 0,0 1 3 0,-5-1-1 16,5 0 0-15,-2-1 1-1,2 1-1 0,-1 1-3 16,-1-3 5-14,2 2-8-2,0-2-1 0,2-2 2 0,-3 0-5 15,3 0 3-15,2 0-2 0,-2-1-6 16,2 2-4-15,2-2-16-1,0 0-24 0,0 3-48 16,0-3-63-16,4 3-101 0,0 0-155 0,-4 5-898 0</inkml:trace>
    </iact:actionData>
  </iact:action>
  <iact:action type="add" startTime="123578">
    <iact:property name="dataType"/>
    <iact:actionData xml:id="d59">
      <inkml:trace xmlns:inkml="http://www.w3.org/2003/InkML" xml:id="stk59" contextRef="#ctx0" brushRef="#br0">17951 9442 162 0,'0'0'155'3,"0"0"-46"0,0 0-22 1,0 0 1 1,0 0-8-2,0 0-7 1,0 0 4 0,0 0 3 0,0 0 0 0,0 0-2 1,0 0-10-2,41-67-14 1,-35 64-4 3,5-1-1-4,-7-1-10 2,6 4 4-2,-4-4-1 2,1 4 0-1,1 1 7-1,-4-2-1 1,4 2 0 1,-4 0 0-1,3 3 1-1,-1 0 0 1,-2 2-5 2,4-1-9-2,-4 1-12 0,1-1-2 0,1 0-1 0,0 2 4 0,-2-1 10 0,0-1 1 0,0-1 0 0,3 3-4 1,-5-1-10-2,0-2-4 1,-2 5 8 0,0 1 10 2,0-1 0-2,0 3 1 0,-4 2-14 4,-3-1-10-6,-1 2-2 13,-2 1-5-14,1 1-1-1,-5 1 1 0,4-1-5 16,-7 0-1-15,3 2 1-1,3-1-3 0,-3 0 1 16,1-1 3-15,3 0-1-1,0-2-1 0,1-2 4 15,3-1-3-14,-2-1 1-1,4-1 0 0,0 0-3 15,0-2 1-14,-1-1 0-1,3 0-2 0,2-2 1 17,-2-1 1-17,2 2-5 0,0-3 6 0,0 1 2 16,4-1 0-16,1 2 9 0,-1-2 0 0,0-1-2 16,2 5-1-15,0-4 3-1,0-1 0 0,1 2 11 17,-3-3 8-17,4 0 5 0,0 0 6 0,1 0 1 16,-1-3-2-16,2 1-6 0,-2-4-5 0,1 4-8 16,1 0-7-15,-4-1-4-1,3 1-9 0,-3 2-2 17,0 0-1-16,-4 0-1-1,6 0 0 0,-6 0 2 16,3 0-3-16,-1 0 2 0,0 2-1 0,0 1-5 17,0-1-4-17,-2 0-11 0,0 3-22 0,2-3-37 1,-4 2-44 13,7-1-70-13,-3 1-97-1,-2-3-158 3,0 2-848-2</inkml:trace>
    </iact:actionData>
  </iact:action>
  <iact:action type="add" startTime="125828">
    <iact:property name="dataType"/>
    <iact:actionData xml:id="d60">
      <inkml:trace xmlns:inkml="http://www.w3.org/2003/InkML" xml:id="stk60" contextRef="#ctx0" brushRef="#br0">17244 10082 88 0,'0'0'185'3,"0"0"-53"1,0 0-42 1,0 0-22-1,0 0-15 0,0 0-6 0,0 0-3 0,0 0-5 0,0 0 0 0,0 0 1 1,0 0-2-2,0 0 0 1,-19-11 0 0,19 10-2 0,0 0-3 0,-4 0 5 2,4 1-4-2,0-3-1 0,0 1-5 0,-2 1-9 0,2-2-3 0,-2 1-6 1,2-2-2-2,-2 2-1 1,2 1 0 0,-2-3 2 1,0 3 0-2,2-1 8 1,-4-1-3 7,2 1 0-10,-2 0-2 2,1-1-9 0,1 1 1 2,0 1-3-1,-2-1-4-1,0 0 1 1,2 1-6 0,-2 0-3 0,2 1-1 0,0 0-1 0,-2 0 1 3,2 0 1-4,-5 0 4 1,3 0-3 0,2 0 1 0,-2 0-2 0,2 0-5 0,-2 1-1 0,0 0-6 1,-1 1-3-2,5 0-3 1,-2 0 0 0,-2 2 3 0,2-2 4 3,-2 2 9-4,2-2 3 1,-2 0 7 0,2 1 2 1,0-1 2-1,0 4 1-1,0-3-1 1,0 0-2 0,-3 0-3 1,3 0 2-2,-2 0-3 1,4 1 1 2,-2-1 2-2,2 0-1 0,-4 3 4 0,4 0 3 0,-2 0 1 0,0 1 4 0,-2 0 0 0,2 1-2 0,-2 0 2 0,4 0-1 0,-3 1-5 1,1 1 1-1,2-1 8 14,-2 0 5-18,0 0 10 0,0 0 3 0,-2 1-6 16,4-4 2-15,0 2 0-1,-2-3 0 0,2 1 0 16,0-2-4-16,0 1-3 0,0-2 3 0,0 2 6 16,0-1 3-15,2-2 1-1,2 1-1 0,-2 0-2 16,0 0 5-15,-2-1-2-1,2 1 3 0,3 0-1 16,-5-2-7-15,4 1-1-1,2-1-3 0,-2 1 3 3,0-2 0 11,-2 0 7-14,9 0 1 0,-5 0-11 3,-2 0-3 10,2 0-9-12,0 0 0-1,0 0 6 15,1-2 4-14,1-2 3-1,-4-1 1 0,2 1 1 17,1-1-4-17,-1 0 3 0,-2 0-2 0,0-2-5 16,2 2 4-16,0-2-9 0,-1 0-4 0,-1-2 0 16,2 1-7-15,0 0 0-1,-2 2 0 0,0-2-1 16,3 3 0-15,-3-1 1-1,0 1 1 0,0 1-1 16,-2-1 2-16,0 1 0 0,2-1-1 0,-2 0 1 16,-2 3-2-15,4-2-2-1,-2 1-2 0,-2-2-2 16,0 3 1-16,5-1-1 0,-5 0 3 0,2 0-4 17,0 0 4-17,-2 0-1 0,4 0 0 0,-4 1 3 16,2-1-5-15,-2 1-1-1,2 0-1 0,-2-1 0 16,0 2 2-16,0 1 5 0,0 0 1 0,0 0-1 3,0 0 3 1,0 0-3 0,0 0-3 0,0 0 2 0,0 0-5 0,0 0-5 0,0 0-2 0,0 0-9 0,0 0-8 0,0 1 2 0,0 1 5 2,0 1 7-2,0 3 16 0,0 1-1 5,0 1 2-8,0 1 2 2,0 0-4 11,0 3 2-12,0 0 2-2,0 0 3 0,0 1 10 14,0 3 9-13,0 0 2-1,-2-1-4 16,2 2 5-16,0 0-12 1,0-2-1-1,0 1 6 15,2-1-6-14,0-1 7-1,0-1-1 0,-2 0-4 17,4-2 7-17,-2-2 8 1,-2 0 9-1,0 0 3 14,0-4 0-13,0-1-4-1,0 2-2 0,0-1 1 16,0 0-6-15,0-2-1-1,0 2 2 0,-2-2 0 16,-2 1 5-14,2 1-1-2,-2-1-3 0,-2-1-2 0,2 2 0 15,-1-4-2-15,-1 2-3 0,-2-2-3 2,2 0-11 13,-2-1-6-15,-3 0-2 0,5 0-8 16,-4 0 0-15,3-1 0-1,1-2-6 0,0 2-4 0,0 0-19 16,4 1-41-15,0 0-66-1,-2 0-106 16,2 2-99-15,-3 3-208-1,3-2-835 1</inkml:trace>
    </iact:actionData>
  </iact:action>
  <iact:action type="add" startTime="127966">
    <iact:property name="dataType"/>
    <iact:actionData xml:id="d61">
      <inkml:trace xmlns:inkml="http://www.w3.org/2003/InkML" xml:id="stk61" contextRef="#ctx0" brushRef="#br0">17606 11031 107 0,'0'0'152'4,"0"0"-33"-1,0 0-31 1,0 0-31 2,0 0-17-3,0 0-12 1,0 0-7 0,0 0-9 0,0 0-6 0,0 0-5 0,0 0-8 0,0 0 4 0,-2 1 5 0,2-1 8 0,0 0 20 0,0 0 15 0,0 0 24 2,0 0 22-2,0 0 13 0,0 2 19 0,0-2 1 0,0 0-15 1,0 0-19-2,-2 0-28 2,2 0-24-2,0 0-14 1,-3 0-6 0,3 0-7 0,0 0-3 2,0 0 0-2,0 0-10 0,-2 1 2 0,2-1-6 0,0 0-5 0,0 2 0 0,-4-2 1 0,4 0 3 0,0 0 6 0,0 0 4 0,0 0 1 0,0 0 1 0,0 0 5 2,-2 2 1-2,2-1 7 0,0-1 6 0,0 1 1 0,0-1 3 0,-2 1-1 0,2 0-3 1,0 0-4-2,0 0-3 1,0 1-6 0,-4 1-1 1,4-2-1 1,0 1-4-3,0 2 6 1,-2-2 7 0,2 1 4 0,0 1 3 0,-2-1-7 0,2 1-9 0,0-2-7 0,0 1-2 0,0 0 0 0,0-1 0 0,0 2 2 0,0-1 0 2,-2 1 7-2,2-2 0 0,0 0-2 0,0 0-1 0,0 1-4 0,0 0-4 0,-2 0 0 0,2 2-1 0,0-2 0 0,0 0 1 0,0 2 1 0,0-2 1 2,0 1 2-1,0-1 0 0,0 1-1 12,0-2-1-17,0 3 2 0,2-2 0 0,-2 1 1 16,0-1 0-15,0 0-2-1,0 0 1 0,0 1-1 0,0 1 1 16,0-2-1-16,0 1-1 0,0 0-1 17,0 1 4-16,0 0-1-1,0-1 1 0,0 1 1 0,0-2-5 16,0 0-2-15,0 0-1-1,2-1-1 0,-2 0-1 3,0 2 3 9,0-2 3-11,2 1-2 0,-2 0 4 3,0 2-1 0,2-4 0 0,-2 4 1 0,0-1-2 0,0-2 2 0,0 2 0 0,0-1 0 0,0 2 3 12,0-1 3-16,0 1 1 0,0 0-1 2,0 1 1 13,0 0-1-14,0 0-3-1,0-3-1 0,0 4-4 16,0-3-4-15,0 2 1-1,0-1 0 0,0-1 3 15,0 1 0-15,0-1 1 0,0-1-2 17,0 1-1-17,0 3 2 0,0-3 0 0,0 2 0 16,0 0 4-15,0 0-4-1,-2-2 0 0,2 3 2 0,0-1-2 16,0-2 4-15,-2 4-1-1,2-1 1 16,-2 0 9-15,0 1 2-1,2-1 3 0,-6-1-2 0,6 2-8 16,-5-2-4-15,5-2-2-1,0 0-1 0,0 2-2 15,0-1 2-14,-2-2 0-1,2 3-1 1,0-2 0 14,-2 1-1-13,2 2 0-2,0-3 1 0,-2 2 2 16,2-2 0-16,0-1 0 0,0 1 8 0,0 2 7 16,0-1 0-15,0 4-3-1,-2-2-7 0,2 1-7 15,0-3-2-13,0 1 0-2,0 0 0 0,0 2 1 16,0-1-2-16,0 3 3 0,-2-2 2 0,2 0-1 16,0-2 4-16,0 0-3 0,0 1-1 0,0-1 5 16,-4 3 0-16,4 0 4 0,-2-2 0 18,2 3-4-18,0-3-3 0,0-2-3 1,0 2-2-1,0 0 0 15,0-1 2-15,0-1-1 0,0 2 2 0,0 1-1 17,0 2-1-16,0-1 8-1,-4 2 1 0,4-4-1 16,0 3 0-16,0-4-5 0,0 0-3 0,0 2-1 16,0-1 3-16,0 1-1 0,0 0 5 0,0 1 2 16,-2-3-5-15,2 2 1-1,0 1-3 0,-2-3 0 17,2 3 4-17,0-1-5 0,0 2 0 0,0-2 0 16,0-2-2-16,0 0 4 1,0-1 0-1,0 1 2 16,0-3-1-15,0 2 2-1,0-2 0 0,0-1 0 17,0 2 3-17,0-2-1 0,0 2 1 0,0 0-1 3,0 0-2 9,0 2-2-11,0 1 1-1,0 0 3 17,0-2 3-17,0 2 13 0,0 0 2 1,0-1-4 15,0 1-4-16,0-2-11 0,0-2-3 1,0 0 2 13,0-3-2-14,0 1 4 1,0 0 3-1,0 1 7 16,0-2 4-15,0 1 4-1,0 0-1 0,0 0 0 3,0 1 6 1,0 0-5 1,0-1-1 0,0 2-6-3,0 0-12 3,0-2 0-1,0 1-3 0,0 0 0 13,0-2 2-16,0 0-4-1,0 2 1 0,0-2-2 3,0 0 0 1,0 0-4 0,0 0-3 1,0 0-4-2,0 0-7 1,0 0-1 0,0 0-12 1,0 0-41-2,0 0-87 1,0 0-140 0,0 0-402 2,0 0-591-6</inkml:trace>
    </iact:actionData>
  </iact:action>
  <iact:action type="add" startTime="131726">
    <iact:property name="dataType"/>
    <iact:actionData xml:id="d62">
      <inkml:trace xmlns:inkml="http://www.w3.org/2003/InkML" xml:id="stk62" contextRef="#ctx0" brushRef="#br0">17881 10178 10 0,'0'0'41'2,"0"0"-3"2,0 0 0 2,0 0 12-2,0 0 4 0,0 0 3 0,0 0 2 0,0 0-4 0,0 0-3 0,0 0-4 0,0 0 2 0,0 0 8 1,-19 3 11-1,15-3 19-1,2 0 16 4,0 0 6-3,-2 0-2 0,4 0-7-1,0 0-8 1,0 0-6 0,0 0-2 0,0 0-5 0,0-1-8 0,0-1-10 0,0 2-11 0,0-3-11 0,0 2-11 0,0-4-4 2,0 2-2-2,0-1-2 0,4 1 4 0,-2 0-1 1,4 0-3-2,-2 0-2 1,0-2-5 0,2 3-2 0,1-2 5 0,-1 3 1 0,0-1 4 1,2-1 5 0,1 0 4 0,-3 1 2-1,4-1 5-1,-2 3-4 1,3-1-7 0,-3 1-7 0,-4 0-12 0,2 0-4 1,-2 0-5-2,-1 2 2 1,1 2 4 6,-2 0 3-10,0 1 4 4,-2 0 2 0,0 2 3 0,0-1-2 0,0 2-2 0,0-1-2 0,0 0-4 0,0 1 2 1,-4 2 0-2,0 0 1 2,-3 2 0-2,1-2-3 2,2 1 1 1,-4-1-5-2,4-1 2-1,-5 0-1 4,5-3-4 7,2 2 3-14,-2 0-3 0,-2-1 2 0,0 0 1 16,1-2 1-16,1 1 2 0,-2-1-1 0,4-1 0 18,-2-2-5-18,4-2-4 0,0 2-5 0,0-2-7 4,0 0-2 0,0 0 0 0,0 0 4 0,0 0 9 0,0 0 3 0,6 3 5 0,-2-3 2 0,0 0 0 0,3 0-2 10,-1-3 0-12,0-1-1-2,4-1-4 14,-1 0 0-13,-1 0-2-1,0 2 0 0,2 0 1 16,-1 0-5-16,-1 2 1 0,-2 1-4 0,0 0 1 17,5 1 5-17,-7 3 1 0,6 1 2 0,-4 3 0 16,1 1 2-16,1 2-5 0,-2 1 1 0,0-1 4 16,-6 0 3-16,4 1 5 0,1 0-2 0,-5-3-1 17,2 0-1-16,-2-1 2-1,0 0 7 0,0 0 5 15,0-2 10-14,-2 2 4-1,-5-1 1 0,5 0 1 16,-6 2-10-16,-2-1-1 0,1 2 0 0,-1-5 2 18,2 4 0-18,-5-3-6 0,7 0-8 0,-2 0-4 16,-4-2 3-16,5 0-3 0,-1 1 1 0,6-2-3 17,-6 0-8-17,-1 1 2 1,5-1-4-1,-2 0-5 15,2-1 3-14,-2 0-9-1,0 3-9 0,6-3-22 16,-2-1-48-16,-1 2-81 0,1-1-104 0,2-1-149 3,0 0-895-2</inkml:trace>
    </iact:actionData>
  </iact:action>
  <iact:action type="add" startTime="133447">
    <iact:property name="dataType"/>
    <iact:actionData xml:id="d63">
      <inkml:trace xmlns:inkml="http://www.w3.org/2003/InkML" xml:id="stk63" contextRef="#ctx0" brushRef="#br0">17151 10847 199 0,'0'0'189'3,"0"0"-75"3,0 0-8-2,0 0-3 0,0 0-7 0,0 0-20 0,0 0-19 0,0 0-8 0,0 0 5 0,0 0 1 0,0 0 6 0,0 0 0 0,0 0-10 0,0 0-1 2,8-23 1-2,-4 20 3 0,3 0 3 0,-5 3-11 0,4 0-13 0,-4-2-16 0,4 1-9 0,0 1-2 0,-2 0 10 0,1 0 11 0,5 0 6 0,-4 0 4 0,-2 0-7 2,9 1-11-2,-7 1-6 0,-2-1-7 0,0 2 1 1,2 1 4-2,-4 0 7 1,0-1 11 1,0 3 10-1,-2-2 7 0,0 2 2 0,0-1-1 0,0 1-4 2,0 2-4-2,-2-2-4 0,-2 2-7-1,2 3-8 2,-6-3-5-2,2 2-3 1,2-3-1 0,-5 3-2 2,3-2 0 9,2-1-4-14,0 0 0-1,-6 0 1 0,10-2-2 17,-5 1 2-17,3-6-2 0,0 6-5 0,0-5 0 16,-2 0 0-15,4 1 0-1,0 1 1 0,-2-2 2 3,2-1-4 1,0 1 1 0,0-1-3 0,0 0-7 2,0 0 1-2,0 0-11-1,0 0-6 2,0 0-6-1,0 0 1-1,0 0 12 2,2 0 11-1,4 0 13 0,-2-1 3 0,1-1-1 0,5-2-3 1,-4 2-3-2,-2-3 1 11,9 4-3-13,-7-3 0-1,2 2 3 16,0-1-5-16,1 1-4 0,-1 2-4 0,0 0-3 15,-2 0 3-14,5 2 8-1,-7 3 6 0,8-1 1 17,-6 3 2-17,3 0-5 0,-3 0-1 0,0 0-1 16,-4 0 0-16,2 1 5 0,-2 1 4 0,2 2-4 17,-1-2 4-17,-3-1 4 0,0 1 8 0,0 2 7 17,0-3 5-17,-7 2-3 0,1 0-3 0,4-3 2 16,-6 4 0-15,2 0 2-1,-3-2 6 0,-1-2 0 16,2 3-6-16,-1-1 0 0,-1-1-4 0,2-1 6 17,0 0 17-17,1-2 2 0,1 0-4 0,-2-1-11 16,0 1-21-16,-3-3-2 0,7 1-1 0,-2-2-1 17,-2 1 4-17,2-2-8 0,-1 0-6 0,-1 0-9 17,2 0-9-17,2 0-12 0,-2 0-10 0,-5 0-16 16,9 0-37-15,-2 0-27-1,2 0-53 0,-2 0-193 16,2 0-303-15,2 0-496-1</inkml:trace>
    </iact:actionData>
  </iact:action>
  <iact:action type="add" startTime="135712">
    <iact:property name="dataType"/>
    <iact:actionData xml:id="d64">
      <inkml:trace xmlns:inkml="http://www.w3.org/2003/InkML" xml:id="stk64" contextRef="#ctx0" brushRef="#br0">17812 10896 46 0,'0'0'248'3,"0"0"-113"1,0 0-12-1,0 0 16 1,0 0 15 0,0 0-3 2,0 0-23-2,0 0-36 0,0 0-37 0,0 0-25 0,0 0-11 0,0 0 8 0,0-5 14 0,0 3 7 0,2 0 6 0,1 0-6 0,3 1-5 0,-4-1-5 0,2-2-6 2,2 2-2-1,0 0-2-2,1 2 2 1,-1-3 4 0,-2 2 1 0,4 0-1 1,-4 0-7-2,2 1-4 1,1 0-5 0,-5 0-3 0,2 3-5 0,-2 0-2 2,2 1-2-2,-2 2-3 0,2-1 3 0,-2-1 3 0,-2 2 1 0,2 0 6 0,-2 0 0 0,0 0 4 0,0 1 6 0,0-1-1 1,0 0 2-2,0 0 0 1,-2-1-3 2,-4 2-5-2,4-1 5 0,-2 0-4 0,0-3 1 0,0 4 5 2,2-3-7 6,-5 0-1-11,3 2-5-1,-2 0-9 16,0-1 2-15,-2 1-4-1,1 1 1 0,-1-1 1 4,2-1 0 8,2-1-2-11,2-1-5-1,-4-1 1 16,6 1-3-16,-3-3-2 0,3 2-1 0,0-1-6 16,0 0-1-15,0 0-2-1,0-1 4 0,0 0 1 3,3 0 4 1,1 0 1 5,0 0 4-9,0 0 5 3,0 0-2 0,4 0 2 1,-1-1-4 2,-1-1 0-4,2 0 0 13,0-1 4-15,-2 1-2 0,3 1-2 17,-3-1 1-17,6 2-11 0,-5 0 1 0,-1 0 6 17,0 5-3-16,0 0 10-1,0 0-4 1,3 4 0-1,-3 0 3 14,0 2 0-14,-4-2 4 1,4 2 1 15,-2-3 2-16,-2 5 3 1,1-4 4-1,-3 0 2 16,4-2 3-16,-4-2 8 0,0 1 15 0,0 0 15 16,0 0 7-15,-4 3-4-1,-1-2-13 0,1-1-12 1,-2 2-5 14,0-2-6-15,2 3-7 0,-5-2-5 17,5-2-4-16,-2 1 4 0,-4 0 1-1,4-2-4 0,-3 2-4 15,-3 0-6-14,4 0-1-1,-5-2 1 0,1 1-1 16,4-2-5-16,-5 1-3 1,5-1-9 15,0 0-16-15,-1 0-35-1,3-1-48 0,0 0-58 0,0 0-103 14,2 0-145-12,2-1-851-2</inkml:trace>
    </iact:actionData>
  </iact:action>
  <iact:action type="add" startTime="137075">
    <iact:property name="dataType"/>
    <iact:actionData xml:id="d65">
      <inkml:trace xmlns:inkml="http://www.w3.org/2003/InkML" xml:id="stk65" contextRef="#ctx0" brushRef="#br0">17236 11766 263 0,'0'0'341'3,"0"0"-147"1,0 0-12 0,0 0-10 2,0 0-19-1,0 0-14-1,0 0-13-1,0 0-20 1,0 0-13 0,0 0-15 0,0 0-11 0,0 0-7 0,0 0-10 0,0 0-5 0,10-77-7 0,-2 64-5 2,-2-1-5-2,3-2-6 0,1 0-2 0,2-2-7 0,-1 0-5 0,1 0-2 0,-4-2-5 0,3 4-2 0,-1 1-1 0,-4 2 2 0,3 2-1 0,-7 3 9 0,4 2 6 2,-6 3 6-2,0 1 9 0,2 2-4 0,-2 0-6 1,0 0-9-2,0 0-15 1,0 0-18 0,0 0-11 0,0 0-11 1,0 3 8-2,0 3 33 2,0 3 28 2,0 1 20-4,0 4 1 0,0 1-15 2,0 0 3-1,0 2 1 0,-2 2 2-1,2-1 8 1,-6 0-12 1,4 0-5 2,0 0-7 3,-1-2 0-9,-1 0-3-1,2-2-5 17,-2 0 4-16,4-3-12-1,0 0-2 0,0 1 4 15,-2-3-3-14,2 0 5-1,0-2-2 0,-2 1-2 15,2-3-3-14,-2 1 1-1,2-1-2 0,-2-1-3 16,0 2-1-16,2-1-4 0,0 0-7 0,0-2-9 17,-4 2-17-16,4-1-24-1,0 2-24 0,-2-1-33 15,2 0-44-14,0 1-61-1,0-3-94 0,0 1-93 17,0-2-768-17</inkml:trace>
    </iact:actionData>
  </iact:action>
  <iact:action type="add" startTime="141024">
    <iact:property name="dataType"/>
    <iact:actionData xml:id="d66">
      <inkml:trace xmlns:inkml="http://www.w3.org/2003/InkML" xml:id="stk66" contextRef="#ctx0" brushRef="#br0">18759 6064 224 0,'0'0'178'3,"0"0"-50"1,0 0-12 0,0 0-15 0,0 0 0 0,0 0 12-1,0 0 13 3,0 0 21-4,0 0 1 4,0 0-14-2,0 0-11 0,0 0-26 0,0 103-28 0,4-79-9 0,0 5 0 0,1 1 2 0,3 0 7 0,0 0-8 0,-6-1-15 0,6 0-5 0,-3 0-2 0,3-4-5 2,0 2-4-2,0-4-9 0,-4-3-7 0,5-2-2 0,-1-2-1 0,-6-2-1 0,4-2 0 0,-2-3-3 0,1 2-5 2,-1-4 1 9,-2-1 0-15,0-2 1 0,2-1 1 17,-4-3-1-17,0 0 0 1,2 0 0-1,-2 0 5 0,0 0 8 3,0 0 7 1,0 0 5 0,0 0-6 0,0-3-7 0,0-2-7 9,0-3-9-13,0-1-1 1,-2-2-3 16,2-1 1-16,-4 0-3-1,2-2 0 0,0-1-3 16,2-2-4-16,0 0-4 0,0 0-6 1,0-6-2 14,0 1-3-13,0 0 0-2,0-3 1 0,2 0-1 15,0-5 2-15,4 2 6 0,-4-5 1 0,2 0 3 16,0 0-6-15,-2-3-7-1,0 7-3 0,5 0-5 16,-5-2-4-16,2 3-7 1,0 2-3-1,-2 0-1 16,0 3 3-15,2 3 4-1,-2 4 3 0,2 0 7 15,1 6 6-14,-5 0 8-1,2 2 7 0,-2 4 5 15,2-1 4-14,0 0 4-1,-2 2 2 0,6-2 0 16,-4 0 0-16,0 2-1 0,2-1 3 0,-4 2-2 16,2-1 0-15,0 1 2-1,3-2-2 0,-3 2 4 16,0 1 2-16,0-1 0 0,0-1 1 0,2 1-2 17,-2 0 1-17,0 0 0 0,6 1 3 0,-4 0 3 16,1 1 1-15,3 0 3-1,-2 0-4 0,0 0 2 16,3 0 1-16,-1 0-2 0,0 0 4 0,2 0-3 17,1 0-1-17,-1-5 0 0,3 4-1 1,-1-1 0 15,-2-2-2-16,1 1-2 0,1 0-3 1,-4-2-2 14,5 4 0-15,-5-2-3 0,2 1-1 0,-1 0 0 17,-3 0 2-17,2 2-4 0,0 0 3 0,3-1 0 18,-3-1-1-17,2 2 2-1,1-1 0 0,-3 1 0 15,0 0 2-14,0-2 0-1,3 1 0 0,-1-1 1 17,0 2-2-16,1-1-1-1,-1-1 0 0,2 1 2 14,1-1-1-13,-3 2 4-1,1 0 2 0,3-2 0 16,0 0 1-15,-1 0-3-1,5 0 0 0,-3-1-1 17,1 1-1-16,3-1 0-1,-2-1-1 0,3-1 2 15,-1 3-1-15,4-4 1 0,-1 0-1 0,-1 0-1 16,0 0 3-15,-5 0-1-1,9 0 2 0,-4-1-2 15,1 1-1-14,-1 0-2-1,0 0-1 0,2 0 1 16,-3 2-3-15,-1 1 1-1,1-1 1 0,1 1-4 16,-4 0-1-16,3 2-1 0,-5-1 0 0,3 0 1 17,1 2 4-17,2-2-1 0,-3 2 3 0,3 0 2 17,2-1-2-17,-3 0 5 0,5-1 0 0,-2 1 1 32,2-3 4-31,2 2 2-1,-5-2 1 0,7-1 2 0,0 2 0 0,0-1-2 0,2-1-3 0,-2 0-6 16,-4 2-3-15,4-2-1-1,-4 2-2 0,4-1-1 15,-3-1 1-14,-3 4 0-1,4-3-1 0,-2 3 0 16,0-1 0-15,-3 1-1-1,-1-1 1 0,2 1 2 16,-2 0-3-15,3 0 2-1,-1-3-1 0,0 4-2 16,0-2 4-15,3 0-2-1,-3-1 1 0,2 2 2 15,0 0-3-15,-2-2 0 0,1 0 0 0,-3 0 0 17,4 1 0-17,0 1 0 0,-3 0 2 0,1 0-2 16,2-1 0-15,-2 1 0-1,-3-1-1 0,-1 1 2 16,2 0-1-15,-3 1 0-1,-3-2 0 0,3 2-1 16,1 0 0-15,-3 0 1-1,3 0 0 0,0 0-3 15,-1 0 3-14,3 0-1-1,0 0 0 0,-3 0 2 16,3 0-1-16,-3 0 0 0,3 0-3 0,-4 2 1 17,1-2-2-16,3 0 2-1,-2 1 3 0,1-1-4 16,1 0 5-16,0 0-2 0,-3 0 1 0,5 0 2 17,-2 0-2-16,3 0 0-1,-3 0-1 0,2 0 3 1,-3 0-2 13,1 0 0-13,4-1 0-1,0 1-8 15,-3-2 8-14,3 2 0-1,-2 0-1 0,-2-1 8 16,-1 1-9-15,1 0 0-1,-2 0 2 0,1 0-4 16,-1 0 3-16,2 0 2 0,-1-1-2 0,-3 1-3 16,5 0 3-15,-5 0-1-1,2-2 0 0,-1 2 8 16,-3-1-7-15,1-1 0-1,1 1 2 0,-5 1-4 16,-1 0 6-15,-1-2 0-1,0 1 0 0,-6 1-1 16,5-2 1-15,-3 2-3-1,-6 0 1 0,2 0 2 15,0 0 1-14,-2 0 1-1,0 0 7 0,0 0-1 16,0 0-2-15,0 0-7-1,0 0-17 0,-4 0-21 0,0 2-13 15,2 1-15-14,-5 0-13-1,3 2-25 2,2 1-62 13,-6 0-120-12,6 0-285-3,-2-1-465 0</inkml:trace>
    </iact:actionData>
  </iact:action>
  <iact:action type="add" startTime="143884">
    <iact:property name="dataType"/>
    <iact:actionData xml:id="d67">
      <inkml:trace xmlns:inkml="http://www.w3.org/2003/InkML" xml:id="stk67" contextRef="#ctx0" brushRef="#br0">19187 6153 129 0,'0'0'249'3,"0"0"-106"0,0 0-11 1,0 0 0 0,0 0-8 0,0 0-16 0,0 0-19 0,0 0-15 0,0 0-11 0,0 0-5 0,0 0-8 2,0 0-9 3,48-36-8-8,-40 36-7 1,4 0-7 2,-1 0-2 1,-1 0-3-1,0 4-6-1,-1-1 3 1,1 5-2 0,-4-1 2 0,0 1 6 0,-4 1-1 0,7-1 1 2,-7 1 0-1,0 2-3-2,-2-3-4 1,0 5 7 0,0-1 2 0,0-1-1 0,-2-3 4 0,-5 6-9 1,-1-3-5-2,2 1-1 3,-4 0-6 7,1 2 0-13,-1 1-1 1,0 0-5 14,-3 0 2-14,3 1 0-1,-2-1 0 0,1 1 1 16,1-3 0-16,0-1-2 0,1 0 1 0,1 0 2 17,6-4-1-17,-4-2 0 0,4-1-2 0,2-3-5 16,0 0-2-15,0 0 0-1,0 1 2 0,0-2 3 16,0-1 1-16,6 2 4 0,-4-2 5 0,0 0 8 2,4 0 8 2,-2 0 10 7,7 0-1-11,-5 0-1 3,4 0 26 10,1 0 6-12,-3 0 1-1,4 0-10 16,-4 0-24-15,3 1-18-1,-7 0-4 0,4-1 5 15,-4 1-10-14,1-1 0-1,-3 1-2 0,2 1-8 16,0-1-2-16,-2 0-9 0,0 1-14 0,0-1-28 17,2 2-39-17,-4-2-43 0,2 1-56 0,0-1-73 16,5 1-53-16,-7-2-532 0</inkml:trace>
    </iact:actionData>
  </iact:action>
  <iact:action type="add" startTime="144416">
    <iact:property name="dataType"/>
    <iact:actionData xml:id="d68">
      <inkml:trace xmlns:inkml="http://www.w3.org/2003/InkML" xml:id="stk68" contextRef="#ctx0" brushRef="#br0">19605 6322 1525 0,'0'0'175'2,"0"0"-52"2,0 0-45 0,0 0-17 0,0 0-20 0,0 0-32 0,0 0-27 0,0 0-37 2,0 0-38-2,0 0-43 0,0 0-56 0,0 0-107 0,0 0-450 0,0 0 279-3</inkml:trace>
    </iact:actionData>
  </iact:action>
  <iact:action type="add" startTime="144730">
    <iact:property name="dataType"/>
    <iact:actionData xml:id="d69">
      <inkml:trace xmlns:inkml="http://www.w3.org/2003/InkML" xml:id="stk69" contextRef="#ctx0" brushRef="#br0">19824 6209 248 0,'0'0'217'2,"0"0"-122"3,0 0-6 13,0 0 15-18,0 0 11 0,0 0-2 0,0 0-16 0,0 0-15 15,0 0-13-14,0 0-9-1,0 0-9 1,0 0-11 3,0 0-6 0,0 0-12 0,120-92-9 0,-108 92-4 12,-2 0 1-15,3 2 5-1,-5 2 2 0,2 2 9 16,-6 0-1-16,5 1 5 0,-3 2 12 16,-4-1 5-14,-2 2 9-2,0 3-6 0,0 2-9 0,0 2-7 16,-6 1-7-16,2-2-6 0,-7 1-1 1,1 0-7 14,2-2-5-15,-3 1 1 0,3-1 2 17,2-2-3-16,-2-1 2-1,1 0-1 0,1-2 1 0,-2 0 1 15,4-1 0-14,0-3 0-1,-2 1-3 0,1 0-1 16,3-1-3-16,-2 0-2 0,2-1 2 17,-2 2-4-16,4-3 1-1,-4 2-1 0,2-1 1 0,0 1-1 16,2-2 0-15,0 2 1-1,-2-1 0 0,2 1 5 15,0-1 4-15,0 1 4 0,0 0 7 2,2 0 0 12,0 0 0-13,0-2 4-1,4 1-1 0,-2-1 4 16,0-3 1-15,0 2-4-1,5-1-5 0,-5 1-6 16,0 0-3-16,4-1-5 0,-4 0-2 17,3 1-1-16,-5-2-1-1,2-1-2 1,2 0 0-1,-2 1-3 15,2-1-15-14,3 1-17-1,-5-1-19 0,4 0-46 15,-6 0-77-15,6 0-90 0,-6 0-155 18,0-1-845-18</inkml:trace>
    </iact:actionData>
  </iact:action>
  <iact:action type="add" startTime="145241">
    <iact:property name="dataType"/>
    <iact:actionData xml:id="d70">
      <inkml:trace xmlns:inkml="http://www.w3.org/2003/InkML" xml:id="stk70" contextRef="#ctx0" brushRef="#br0">20223 6350 2035 0,'0'0'166'1,"0"0"-83"3,0 0-38 0,0 0-15 2,0 0-13-4,0 0-6 2,0 0-15 0,0 0-26 0,0 0-42 0,0 0-84 2,0 0-125-2,0 0-186 0,0 0-856-3</inkml:trace>
    </iact:actionData>
  </iact:action>
  <iact:action type="add" startTime="145643">
    <iact:property name="dataType"/>
    <iact:actionData xml:id="d71">
      <inkml:trace xmlns:inkml="http://www.w3.org/2003/InkML" xml:id="stk71" contextRef="#ctx0" brushRef="#br0">20522 6202 354 0,'0'0'279'6,"0"0"-88"-4,0 0-18 2,0 0-10 0,0 0-8-1,0 0-23 1,0 0-24 0,0 0-19 0,0 0-24 0,0 0-24 0,0 0-11 0,0 0 0 0,0 0 1 2,0 0 6-2,23-41-1 0,-13 40-7 0,3 0-4 0,-1 1-3 0,5 0-7 0,-7 0-7 0,0 0-2 0,1 2 0 0,-3 5 2 0,-4 2 11 0,4-2 5 0,-1 5 4 2,-5-1-1-2,-2 4-9 1,0-1 5-2,0 0-1 1,0 0-3 0,-6-1 2 1,-1 1-12 0,-1-2-6 3,-2 2-1-7,-1 0 3 15,1 1-4-16,-4-2 2 0,1 0-2 0,5-1-5 16,-4-1 6-15,3-2-1-1,3 0 0 0,-2 0 2 17,6-3-5-16,-4 1 0 0,1-2 0-1,5-3-1 0,-4 0-6 15,4-2 1-15,0 4-2 0,0-2 1 3,0 1 6 10,4-1 3-13,1 0 1 0,-3 1 1 2,4-2 1 3,-2 1 0 5,4-2 1-9,-2 0 1 0,1 1-2 13,1 0 0-13,0-1-2-1,0 2-8 15,-1-1-5-14,1 0-4-1,2 2-11 0,-4-2-24 16,-1 0-30-15,3 0-48-1,-6 2-54 0,4-1-48 16,-4-1-107-15,0 0-825-1</inkml:trace>
    </iact:actionData>
  </iact:action>
  <iact:action type="add" startTime="146113">
    <iact:property name="dataType"/>
    <iact:actionData xml:id="d72">
      <inkml:trace xmlns:inkml="http://www.w3.org/2003/InkML" xml:id="stk72" contextRef="#ctx0" brushRef="#br0">20874 6317 1264 0,'0'0'924'3,"0"0"-823"1,0 0-85 0,0 0-16 0,0 0-7 0,0 0-13 1,0 0-28-2,0 0-62 1,0 0-54 0,0 0-87 0,0 0-170 0,0 0-844-3</inkml:trace>
    </iact:actionData>
  </iact:action>
  <iact:action type="add" startTime="146473">
    <iact:property name="dataType"/>
    <iact:actionData xml:id="d73">
      <inkml:trace xmlns:inkml="http://www.w3.org/2003/InkML" xml:id="stk73" contextRef="#ctx0" brushRef="#br0">21155 6164 996 0,'0'0'248'6,"0"0"-79"-3,0 0-67 1,0 0-15 0,0 0-9 0,0 0-13 0,0 0-20 0,0 0-7 0,0 0-17 0,0 0-10 0,0 0-6 0,0 0-8 0,0 0 4 0,0 0 1 2,33-22-2-2,-23 22 3 0,1 0-4 0,-1 0 1 0,-2 5-1 0,3 1 1 1,-3-2 1-2,-4 0-1 2,2 3 2-1,-2 2 4 0,0-2 12-1,-1 1 12 3,-3 5 5-2,0-2 6 1,-3 1-8-2,-5-4-5 2,0 6-5-2,4-3-5 2,-9 0 0-2,7-1-3 4,-4 0 0-1,0 0-2-5,-1-1 2 14,3-1 4-13,0-1 0-2,-1-2 3 0,5 0-6 16,-2 0-4-15,2-3-3-1,4 1-4 0,-2-1-1 15,2-2-4-14,0 1-2-1,0-1-5 0,0 0-9 3,0 0-10 1,0 0-1 1,2 0 8-1,2-1 8 0,2-3 11 0,-2 2 2 0,9 0-1 0,-7-2-4 0,4 2-2 9,-1-1-2-13,-1 1-3 0,2 2 4 16,-6 0 0-14,5 0 1-2,-1 0 4 0,-6 3-1 16,4 3 5-15,-2-1 9-1,-2 2 8 0,-2 0 9 15,0 2 6-15,0 2 6 0,-2-2 5 0,-2 2 6 16,-4 1 3-15,2-2 0-1,-3 2-2 1,3-2-5 14,0-1-3-14,-4-2-4-1,6 0-5 0,-7 0-1 16,3 0-3-16,0-3-1 0,-1 0-4 0,3 2-7 17,-2-3-3-17,0-1-6 0,4 1-2 0,-5-2-4 17,3-1-6-17,2 0-8 1,4 0-12-1,-2 0-24 16,-2 0-43-16,4-1-93 0,0-2-133 1,4 0-123 1,-2 0-106 3,-2 0-709-5</inkml:trace>
    </iact:actionData>
  </iact:action>
  <iact:action type="add" startTime="147035">
    <iact:property name="dataType"/>
    <iact:actionData xml:id="d74">
      <inkml:trace xmlns:inkml="http://www.w3.org/2003/InkML" xml:id="stk74" contextRef="#ctx0" brushRef="#br0">21442 6347 1843 0,'0'0'108'1,"0"0"-72"2,0 0-4 1,0 0 4-1,0 0-3 3,0 0-9 0,0 0-20-3,0 0-41 0,0 0-65 1,0 0-80 0,0 0-125 0,0 0-179 0,0 0-516-3</inkml:trace>
    </iact:actionData>
  </iact:action>
  <iact:action type="add" startTime="147336">
    <iact:property name="dataType"/>
    <iact:actionData xml:id="d75">
      <inkml:trace xmlns:inkml="http://www.w3.org/2003/InkML" xml:id="stk75" contextRef="#ctx0" brushRef="#br0">21643 6207 705 0,'0'0'166'3,"0"0"-24"1,0 0 5 9,0 0 8-12,0 0-13-1,0 0-29 1,0 0-35 5,0 0-19-2,0 0-11 0,0 0-18 0,0 0 4 0,0 0-7 0,0 0 0 0,0 0 4 0,116-98-7 0,-102 96 1 6,-8 2-3-9,7 0-4 15,-9 2 3-16,4 0 3 0,-4 4 2 0,2 0 4 17,-4 1 12-17,0-1 8 0,-2 2 6 0,3 1 8 17,-3-2-9-17,0 2-8 0,0 0-12 0,-3 1-13 16,1-1-6-15,-2 1-3-1,-2 0-3 0,0-1-2 16,2 1 1-15,0-1-2-1,-5-1-1 0,1 2 1 16,0-2-5-16,0 0 0 0,1-1-2 0,-1 1 2 16,0 0-2-15,4-1 0-1,-3-2 0 0,1 1-6 16,2-1 2-16,2-2-3 0,2 0-5 0,0-2-3 16,0 1-9-15,0-1-3-1,0 0 0 0,4-1 6 1,4 0 6 14,1 0 6-15,1 0 1 1,2-1-7 15,3-3-2-16,-3 1-6 1,1 0-4-1,3 0 0 15,-7 3-3-14,5 0-2-1,-6 3-12 0,3 3 7 16,-7 3 11-15,2-1 13-1,-2 1 24 0,0 1 7 16,-4 1 5-15,0 2 8-1,0 0 17 0,0 0 8 16,-6 4 8-16,-2-7 3 0,4 1-10 0,-7-2-1 17,3 2-1-17,0 0 1 0,-1 0 0 0,3-4-8 16,-6 0-2-15,8 1-8-1,-7-1-5 0,1-2-5 16,6-1-9-16,-8-1-3 0,5 1-6 0,-3-2-2 16,2 0-8-15,-7-1-7-1,9-1-13 0,-8 0-25 16,7 0-38-15,-3 0-55-1,2 0-102 0,6-1-201 16,0-1-980-15</inkml:trace>
    </iact:actionData>
  </iact:action>
  <iact:action type="add" startTime="148180">
    <iact:property name="dataType"/>
    <iact:actionData xml:id="d76">
      <inkml:trace xmlns:inkml="http://www.w3.org/2003/InkML" xml:id="stk76" contextRef="#ctx0" brushRef="#br0">22420 6245 721 0,'0'0'637'2,"0"0"-459"2,0 0-81 0,0 0-8 2,0 0 5-2,0 0 3 0,0 0-15 0,0 0-20 0,0 0-9 0,0 0-8 0,0 0-6 0,0 0-10 0,0 0-13 0,0 0-7 0,126-42-9 0,-114 42-6 2,-1 0-3-2,3 0-10 0,-8 0-12 0,5 2-25 0,-3 0-46 0,2 2-72 0,-1-2-80 1,-7 1-117-2,6-2-244 1,-6 1 4-3</inkml:trace>
    </iact:actionData>
  </iact:action>
  <iact:action type="add" startTime="148521">
    <iact:property name="dataType"/>
    <iact:actionData xml:id="d77">
      <inkml:trace xmlns:inkml="http://www.w3.org/2003/InkML" xml:id="stk77" contextRef="#ctx0" brushRef="#br0">22445 6426 1544 0,'0'0'230'1,"0"0"-113"2,0 0-70 13,0 0-1-16,0 0 35 0,0 0 36 0,0 0 18 16,0 0 2-15,0 0-13-1,0 0-20 0,0 0-20 4,0 0-23 0,0 0-18 0,85-7-15 0,-71 5-9 13,-2 1-8-17,-1 1-4 0,-1-2-1 0,0 1-8 17,-1-1-4-17,1 2-10 0,-6 0-24 0,6 0-47 16,-1 0-73-15,-5 0-126-1,2 0-189 0,0 0-962 0</inkml:trace>
    </iact:actionData>
  </iact:action>
  <iact:action type="add" startTime="155982">
    <iact:property name="dataType"/>
    <iact:actionData xml:id="d78">
      <inkml:trace xmlns:inkml="http://www.w3.org/2003/InkML" xml:id="stk78" contextRef="#ctx0" brushRef="#br0">19005 6756 36 0,'0'0'182'3,"0"0"-64"13,0 0-18-16,0 0-8 0,0 0 12 0,0 0 14 4,0 0 4 0,0 0 7 0,0 0 5 0,0 0 14 0,0 0 3 0,0 0-15 0,-74 54-24 0,74-54-38 0,0 0-25 0,0 0-13 0,0-1-3 0,0-4 5 2,4-1 6-2,2-4 3 0,2 0 5 0,3-7-1 0,1 1-4 0,2-6-2 0,5-1-4 0,2-5-4 0,4 2 4 0,-1-5-1 0,5-2 3 2,0-1 2 8,4-4-7-14,2 1-5 0,3-2-12 17,1-1-6-16,2 0-3-1,-1 0-7 0,3 0 0 0,0 1-3 16,1-3-3-15,-5 8-1-1,-6-3-4 0,2 4-5 15,-6 3-9-14,-4 1-5-1,-4 6-12 16,-3 0-4-16,-5 2-7 0,1 5-10 0,-6 1-8 16,1 5-17-15,-7 2-31-1,4 4-55 0,-4 3-98 0,-2 1-88 16,0 0 7-15,0 0-314-1,0 1 399 0</inkml:trace>
    </iact:actionData>
  </iact:action>
  <iact:action type="add" startTime="156797">
    <iact:property name="dataType"/>
    <iact:actionData xml:id="d79">
      <inkml:trace xmlns:inkml="http://www.w3.org/2003/InkML" xml:id="stk79" contextRef="#ctx0" brushRef="#br0">19735 6697 573 0,'0'0'150'2,"0"0"3"2,0 0 12 0,0 0 20 0,0 0 1 1,0 0-32-2,0 0-23 1,76-118-21 0,-55 94-13 0,0-3-9 2,1 2-10-2,1-3-8 0,0-1-7 0,2-1-5 0,4 0-10 0,-3-2-11 0,3 0-9 0,2-1-13 0,-2 0-6 0,4-3-3 0,-2 1-4 0,5 1-2 2,-3 3-1 0,-4 2-5 2,0 2-2-8,-5 4-1 15,1 2-10-14,-8 3-9-1,-3 1-11 0,-1 7-13 16,-5-1-10-15,-4 6-18-1,0 0-36 0,-4 3-86 15,0 2-167-13,0 0-75-2,0 0-527 0</inkml:trace>
    </iact:actionData>
  </iact:action>
  <iact:action type="add" startTime="158003">
    <iact:property name="dataType"/>
    <iact:actionData xml:id="d80">
      <inkml:trace xmlns:inkml="http://www.w3.org/2003/InkML" xml:id="stk80" contextRef="#ctx0" brushRef="#br0">22984 6142 34 0,'0'0'155'2,"0"0"-3"2,0 0-26 1,0 0 3-1,0 0 11-1,0 0 1 1,0 0-3 0,0 0-5 1,0 0-10-2,0 0-10 3,0 0-9-2,0 0-13 0,-8-58-13 0,10 50-11 0,4 1-9 0,1 1-7 0,-3-3-6 0,0 2-4 0,8-2-2 0,-8 1-4 0,7 0-1 0,-3 0-1 2,2 0-4-2,-1 1-3 0,-3 0-8 0,6 0-4 0,-8 4-7 0,7-1-6 1,-3 1 0-2,-2 1-7 1,4 1 0 0,-3 1 2 0,1 0-1 0,4 4 5 0,-3 2 2 2,1 2 1-1,-4 1-2-2,6 2 2 1,-5 2 2 0,5 0 3 1,-8-1 4-2,7 4 1 1,-5-2-3 0,-2 4-1 0,0-4-1 1,2-2-1 7,-2 0 4-11,-2-2 0-1,0 2 2 17,-2-3 1-17,0 1-2 0,0-1 2 0,0-1 0 17,0 3-3-16,0-3 2-1,-2 1 0 0,-4 0 1 15,0-2-2-14,2 1 1-1,-2 1-4 0,-7 1-6 15,3-1 0-14,-2 3-5-1,-5 0 0 0,3 1 1 16,-5 0-5-16,2 3 3 0,-1-1-1 0,-1 3 0 17,-1-1 2-16,-1 2 1-1,2 0 0 0,-1-1 0 17,1 1 2-16,2-2-2-1,3-2-1 0,4-1 5 15,1-2-8-15,1-5-4 0,4 0-3 0,4-2-8 16,0-2 11-16,0 1 9 0,4-1 13 0,2 1 13 16,3-1 5-15,-3-1 3-1,8 0-5 0,-1 1 5 16,-1-3 1-16,7 0 2 0,-1 0 2 0,1-3-9 16,-1-1-13-15,-1 2-6-1,2-1-2 0,-5-1-1 17,3 0 4-17,-3 1-6 0,-4 0-2 0,3 1 1 16,-7 1-8-16,2 0-3 0,-2 1-6 0,-3 0-8 16,-3 0-2-15,0 0 0-1,2 2 1 0,-2 0 1 17,2 2 0-17,2 1-15 0,-2 0-21 0,0-1-22 16,2 0-45-16,-2 2-61 0,0-3-91 0,0 0-172 17,0-2-850-16</inkml:trace>
    </iact:actionData>
  </iact:action>
  <iact:action type="add" startTime="160069">
    <iact:property name="dataType"/>
    <iact:actionData xml:id="d81">
      <inkml:trace xmlns:inkml="http://www.w3.org/2003/InkML" xml:id="stk81" contextRef="#ctx0" brushRef="#br0">23530 6322 1388 0,'0'0'178'2,"0"0"-15"4,0 0-107-2,0 0-40 1,0 0-24-2,0 0-33 1,0 0-23 0,0 0-26 0,0 0-42 0,0 0-50 0,0 0-39 0,0 0-32 0,-8-3-132 0,8 6-40-3</inkml:trace>
    </iact:actionData>
  </iact:action>
  <iact:action type="add" startTime="165781">
    <iact:property name="dataType"/>
    <iact:actionData xml:id="d82">
      <inkml:trace xmlns:inkml="http://www.w3.org/2003/InkML" xml:id="stk82" contextRef="#ctx0" brushRef="#br0">20783 6911 131 0,'0'0'81'2,"0"0"5"2,0 0 18 0,0 0 17 2,0 0 25-2,0 0 11 1,0 0-8-2,0 0-3 1,0 0-3 0,0 0 2 0,78-138 0 0,-59 112-5 0,6-4-8 0,4-1-18 0,2-3-27 1,6-3-26 1,-2-2-20-3,4-3-17 1,-1 0-10 1,1 2-4-2,-4-3-8 2,4 2-4-2,1 2-7 4,-7 1-4 7,0 0-3-13,0-1-7-1,-2 2-5 0,-2 2-5 16,-4 0-1-15,-1 4-6-1,1 2-15 0,2 3-28 15,-10 4-51-14,-1 2-66-1,-4 4-58 0,-1 6-40 16,-5 4-91-15,-4 1-175-1</inkml:trace>
    </iact:actionData>
  </iact:action>
  <iact:action type="add" startTime="166422">
    <iact:property name="dataType"/>
    <iact:actionData xml:id="d83">
      <inkml:trace xmlns:inkml="http://www.w3.org/2003/InkML" xml:id="stk83" contextRef="#ctx0" brushRef="#br0">21510 6721 484 0,'0'0'215'3,"0"0"-72"1,0 0 17 0,0 0 16 0,0 0 3 0,0 0-13 0,0 0-24 0,0 0-20 0,0 0-19 0,85-117-19 0,-56 89-24 0,0-4-17 2,0-2-15-2,2 1-10 0,6-2-6 0,-8 0-4 0,4 0-5 0,-6-1-3 0,2 2-5 0,0-2-11 0,-4 1-10 0,2 1-9 0,0 2-9 0,-5 3 1 1,-1 7 0 1,0 2-13 10,-3 4-12-15,-1 5-26-1,-5 0-26 0,-1 2-24 16,1 1-35-15,-2 1-47-1,1 4-20 0,-5-1-419 17,-2 2 529-17</inkml:trace>
    </iact:actionData>
  </iact:action>
  <iact:action type="add" startTime="167537">
    <iact:property name="dataType"/>
    <iact:actionData xml:id="d84">
      <inkml:trace xmlns:inkml="http://www.w3.org/2003/InkML" xml:id="stk84" contextRef="#ctx0" brushRef="#br0">23811 6135 98 0,'0'0'202'2,"0"0"-35"2,0 0-35 0,0 0 5 0,0 0 10 0,0 0 11 0,0 0 3 0,0 0-7 0,0 0-17 0,0 0-27 0,0 0-28 0,0 0-27 0,-6-38-21 2,6 37-10-1,0-2-9-2,0 1-1 1,2 1-2 0,-2-1-9 0,4-1-10 0,2 2-7 0,1-1-1 0,-3-1 2 0,6 2 9 0,0 1 6 0,1-3 3 2,-1 1 0-1,7 1 4-2,-5-1-6 2,0 1 3-2,7-1 3 2,-5 1-3-2,-3-1 3 1,5 1-1 0,-1 1-3 1,-7 0-2-2,4 0-7 1,-5 0-6 0,-1 0-9 3,0 1 1-4,-2 2 1 1,-2-1 10 0,-2 1 20 0,0 0 18 0,0 0 32 0,0 4 15 0,-2 1-2 0,-2 3-11 0,-8-1-25 0,5 0-16 1,-5 2-6 1,4 0-3-2,-7 0 0-1,-1-1 3 1,8-1 1 2,-7-1-5 10,9 0 0-16,-7 1-5 0,9-3-5 0,-6-1 2 16,8-2-5-15,-4-1-4-1,6 0-6 0,-2-3-8 16,2 2-11-16,0-2-10 0,0 0-14 0,0 0-5 3,2 0 18 1,0 0 15 1,4 0 22-2,0 0 17 1,-2 0-1 11,7 0 1-15,-1 0 0 0,-2 0-1 16,5 0-6-15,3 0-4-1,-8 0-5 0,9 0-7 16,-5 2 2-15,-3-2-5-1,5 6-7 0,-10-3 3 16,11 3-5-16,-9 0 8 0,4 3 7 0,1 0 5 16,-7 1 2-15,8 1 1-1,-8-2 1 0,-2 2-2 16,5-2 5-16,-1 1 1 0,-4 1 8 0,-2-1 9 16,0 1 3-15,0 0 5-1,0-1 0 0,-2 0 1 17,-9 3 7-17,7-2 5 0,-2 2 4 0,-8-2-5 16,7 2-6-15,-7-3-7-1,-5 3-4 0,5 0 0 16,-5-1 6-16,-1-2 9 0,-1-1 7 0,0-1 0 16,7-4-11-15,-5 1-14-1,3 0-16 0,1-3-8 16,9 1-6-16,-4-3-20 0,1 0-26 0,5 0-41 17,-2 0-65-15,4 0-95-2,2-1-255 0,0 1-877 0</inkml:trace>
    </iact:actionData>
  </iact:action>
  <iact:action type="add" startTime="173152">
    <iact:property name="dataType"/>
    <iact:actionData xml:id="d85">
      <inkml:trace xmlns:inkml="http://www.w3.org/2003/InkML" xml:id="stk85" contextRef="#ctx0" brushRef="#br0">24417 6165 222 0,'0'0'210'8,"0"0"-96"-7,0 0-23 4,0 0-10-2,0 0-5 1,0 0-16 0,0 0-5 0,0 0 13 0,0 0 7 0,0 0 5 0,0 0-12 0,0 0-18 0,-4 4-5 0,6 0 5 0,0 0 14 2,-2 1 13-2,8 2 5 0,-2 2-9 0,-2 2-18 0,-2 2-11 0,3 1-10 0,3 3-9 0,-4 2 7 0,0 1 2 0,-4 2-8 0,2 3-4 0,4 0-9 2,-1 0-11-1,-3 2 3 7,0 0-5-12,2-3-1 0,0 0 5 17,4-5-5-16,-6-1 2-1,2-2-2 0,-1-3-2 16,3 2 1-16,2-6 3 0,-6 1 2 0,0-4-1 16,0 0 3-16,0-3-3 0,4 1 2 0,-6-1 2 17,5-1 1-16,-3-1 0-1,-2 0 1 0,0 0-3 1,0 0-1 3,2-1 2 0,-2 0-3 0,0 2-1 2,0-2 0-2,0 0-1 0,2 0 1 1,-2 0 7 13,0 0 13-17,0 0 13-1,0 0 18 1,0-3 13-1,0 1 3 4,0 1-1 0,0-3-24 0,0-1-19 1,0 0-14 10,0-4-10-15,0 1 4 0,0-4 2 15,0-1-5-15,0-2-2 0,2-1-3 0,0-2-1 17,2-3-1-17,0-1 0 0,0-2 0 0,0-3-3 16,-1 2-1-15,3-5-10-1,2 0-5 0,-4-2 7 16,-2-2 0-15,4-3-1-1,-1-2 0 0,-1 3-12 16,-2-1 3-16,-2 3 9 0,4 0 5 0,-2 3 0 16,6 2-3-15,-6 1-5-1,2 0-5 0,-2 5 0 16,5 3 3-15,-1 1 0-1,-4 3 5 0,2 3 7 16,-4 3 8-14,4 2 12-2,-4 2 10 0,4 0 4 0,-2 4 2 15,3-4-3-14,-5 6-3-1,0-2-1 2,2 2-5 2,0-1-3-1,-2-1-5 2,0 2-9-1,0 0-5 0,2 0 4 0,-2 0 6 3,4 0 9-5,4 0 6 1,0 0 1 1,1 0-3 3,1 3-2-4,4-1 3 10,-5 4 2-12,9 0 4-1,-1 0 6 16,2-2 2-16,-1 5 6 0,-1-3 0 0,3 0-7 17,1-2-2-17,4 1 2 0,-2-1 4 0,-1-2 1 19,1-2-4-19,-2 0-13 0,1 0-7 0,3 0 3 0,-4 0-4 14,-5 0 3-12,1-2-4-2,2 0-7 0,-9 0 4 15,0 1-6-15,5-3-1 0,-9 4-4 16,-2-1-8-16,4 1-9 0,-6 0-12 1,3 0-16 15,-5 0-20-14,0 0-27-2,0 0-39 0,0 0-40 0,0 1-32 3,0 2-71 10,0-1-91-12,2 0-773-1</inkml:trace>
    </iact:actionData>
  </iact:action>
  <iact:action type="add" startTime="174111">
    <iact:property name="dataType"/>
    <iact:actionData xml:id="d86">
      <inkml:trace xmlns:inkml="http://www.w3.org/2003/InkML" xml:id="stk86" contextRef="#ctx0" brushRef="#br0">24851 6244 783 0,'0'0'196'2,"0"0"-44"2,0 0-25 0,0 0 4 0,0 0 2 0,0 0-12 0,0 0-9 0,0 0-18 0,0 0-23 0,0 0-22 2,0 0-17-2,0 0-8 0,0 0-1 0,29-54 2 0,-17 48-3 0,1 0-1 0,1 1-3 0,-4 1-5 0,5 1-5 0,-5 2-10 0,1 1-8 0,-1 0-15 2,0 2-11-2,3 5 7 0,-7 1 13 0,-4 0 20 0,2 5 18 0,0 1 6 0,0 1 6 0,-4 0 2 0,-4 1 3 0,-4 1-7 1,4-1-9 4,-9 2-8-9,3-1-7 16,-4 2-1-15,-3-3-3-1,7 2 3 0,-7-5-3 17,1 3 2-17,7-1-3 0,-5-1 0 0,4-3 1 17,1-1-5-17,3-1 3 0,-4-2-2 0,6-1-3 17,4-2 0-16,-2-1-8-1,2-1-10 0,0-1-6 15,0-1 2-15,0 2 14 0,0-2 17 0,2 3 14 3,0 0 6 1,4 0 2 0,0 0 0 1,-2-1-5 12,2 4-2-16,5-2 4-1,-5-3 2 0,6 2 5 15,-3 0 7-15,-1-3-11 0,2 0-2 0,1 0 4 19,-1 0-3-18,-4 0 7-1,9 0-6 0,-7 0-10 0,2-2-6 14,-4-1-12-14,5 2-26 0,-5 0-64 17,-4 1-95-17,4 0-160 0,-2 0-224 0,-2 1-816 1</inkml:trace>
    </iact:actionData>
  </iact:action>
  <iact:action type="add" startTime="175864">
    <iact:property name="dataType"/>
    <iact:actionData xml:id="d87">
      <inkml:trace xmlns:inkml="http://www.w3.org/2003/InkML" xml:id="stk87" contextRef="#ctx0" brushRef="#br0">25457 6242 700 0,'0'0'97'4,"0"0"-94"-1,0 0-22 1,0 0 54 0,0 0 76 0,0 0 53 2,0 0 16-2,0 0-16 0,0 0-31 0,0 0-26 0,0 0-17 0,0 0-19 0,86-8-10 1,-73 5-6-2,3 0-16 12,1-2-9-15,-7 2-13 0,7 0-12 3,-1-1-3 1,-7 2-2 0,7-2-5 0,-1 2-3 0,-7 0-6 0,6-2-11 0,-3 2-14 0,1-2-12 0,0 1-24 0,-3 1-18 0,3-1-27 0,-4 0-38 0,1-1-43 2,-1 3-57-2,-4-2-1 0,-2 2-461-2</inkml:trace>
    </iact:actionData>
  </iact:action>
  <iact:action type="add" startTime="176288">
    <iact:property name="dataType"/>
    <iact:actionData xml:id="d88">
      <inkml:trace xmlns:inkml="http://www.w3.org/2003/InkML" xml:id="stk88" contextRef="#ctx0" brushRef="#br0">25514 6428 1133 0,'0'0'251'1,"0"0"-71"12,0 0-67-13,0 0-1 0,0 0-6 16,0 0-41-15,0 0-24-1,0 0-15 0,0 0-5 16,0 0 11-16,0 0 11 0,0 0 13 0,0 0 11 2,0 0-9 2,46-17-10 0,-30 13-11 2,3 0-17-2,-2-2-4 9,1 4-2-12,-3-1-3-1,-3 0 5 16,7 0-4-15,-5 1-7-1,-6-1-2 0,7 2-5 16,-7-1-5-16,5 2-9 0,-7 0-16 0,6 0-27 18,-6 0-31-16,-1 0-37-2,5 0-59 0,-4 2-64 0,-4 2-99 14,6-2-86-12,-6 0-498-2</inkml:trace>
    </iact:actionData>
  </iact:action>
  <iact:action type="add" startTime="178897">
    <iact:property name="dataType"/>
    <iact:actionData xml:id="d89">
      <inkml:trace xmlns:inkml="http://www.w3.org/2003/InkML" xml:id="stk89" contextRef="#ctx0" brushRef="#br0">26472 6013 113 0,'0'0'170'3,"0"0"-95"0,0 0 10 1,0 0 24 0,0 0 26 0,0 0 14 0,0 0 2 0,0 0-17 12,0 0-23-16,0 0-14 0,0 0-7 2,0 0-4 2,12-41-2 0,-12 39-8 0,0-1-13 0,0-1-13 0,0 2-8 0,-2 1-6 0,2-3-7 0,-2 1 0 0,-6 0-9 2,5 2-12-2,3-1-9 0,-4 2-15 0,0-2-7 0,-4 2-3 0,4 0-5 0,0 0-5 0,-9 0-3 0,9 0 2 1,-2 2 5-1,-6 3 12 0,3 2 6-1,-3 1 4 4,2 1 13-4,-5 0 7 1,1 5 11 1,3 1 10-1,-3 1 3-1,-5 2 5 1,3 3 2 2,5 1 2-2,-7 1 1 13,3 1 2-16,-3 2 1-1,3 0-4 0,3 0-3 15,-5-4-9-14,3 1-7-1,8-2-6 0,-3-3-7 16,1-1-6-15,6-3-5-1,2 1-5 0,0-5-3 16,2 0 5-16,8-2 3 0,-3-1 5 0,7-2 5 16,-4 1 2-15,7-4 5-1,1 1 8 0,-1-3 2 16,2 0-1-16,1-3-2 0,1-3-7 0,-2-1-6 17,1-1-5-17,-1-2-8 0,2-2-8 0,-9 3-7 16,4-2-11-15,-3 2-8-1,-5-2-10 0,-4 3-2 16,7 1 6-16,-9 2 10 0,-2-1 0 0,0 2-7 18,-4 2-18-17,-7 0-21-1,5-1-15 0,-11 3-16 0,1 0 11 15,4 0 24-14,-5 4 33-1,-4 0 42 16,5 2 23-16,-3-2 14 0,3 2-3 0,5-1-10 17,-1 3-6-16,-5-2-7-1,9 3 0 0,-4-1 3 1,5-1-7 13,1 0-8-13,-2-4-23-1,4 5-32 16,4-3-22-15,0-1-11 0,0 5 7-1,12-4-21 0,-3 1-49 15,1-2-66-14,-4-2-648-1</inkml:trace>
    </iact:actionData>
  </iact:action>
  <iact:action type="add" startTime="179695">
    <iact:property name="dataType"/>
    <iact:actionData xml:id="d90">
      <inkml:trace xmlns:inkml="http://www.w3.org/2003/InkML" xml:id="stk90" contextRef="#ctx0" brushRef="#br0">26693 5913 459 0,'0'0'244'2,"0"0"-97"2,0 0-23 0,0 0 10 2,0 0 3-2,0 0-20 0,0 0-33 0,0 0-52 0,0 0 8 0,0 0 32 0,0 0 35 0,0 0 51 0,0 0-34 0,0 0-35 0,10 129-26 0,-10-99-24 0,2 1 3 2,0 0-8-2,-2 0-9 0,2 0-5 0,-2-2-4 0,4-3-1 0,-2-2-5 1,1-1-1-2,5-2-7 1,-4-1 1 0,0-3 3 1,0-1-4-2,4-2 1 1,-5 3-1 2,3-4-2 1,-6-1 2 6,10 0 0-12,-6-4-2-1,-2-1 1 0,0-2 0 16,0-2-2-16,0-1 2 0,3 1-6 0,-1-3 4 16,-4 0 10-16,0 0 14 0,2 0 23 1,-2-3 12 3,0 1 4 8,2-5-13-11,2-5-13-1,-4 2-16 16,4-8-13-15,4-1-4-1,-3-1-9 0,-1-1-6 15,-4-4-4-13,4 1-7-2,4-2-2 0,-4-2-3 17,0-3-3-17,-2-5 8 0,9 0 5 0,-7-3-1 3,0 3-4 10,6-1-6-12,-3 3-3-1,-1 2 4 15,4 5 5-14,-4 2 0-1,5 6 2 0,-5 3 3 15,-2 1 2-14,6 4-1-1,-6 0-5 0,3 1-7 16,-3 3 0-16,4-1 4 0,-2 5 10 0,-4-1 10 16,9 1 7-14,-3 0 5-2,-4 2-1 0,8-1 2 16,-5-2 1-15,7 4 2-1,-8-2 5 0,9 1-2 15,-7 1-3-14,4-2 1-1,-5 2-3 0,7-1 6 15,-8 1-1-14,7 0-2-1,-7 0 3 0,6 0-4 16,-3 0 2-15,1 0-1-1,-2 0-3 0,3 0-1 16,-1 0-4-16,-6 0-5 0,8 1-20 0,-7 2-30 16,5-1-50-16,-4 2-71 0,-2 0-81 0,0 0-128 18,3-2-709-17</inkml:trace>
    </iact:actionData>
  </iact:action>
  <iact:action type="add" startTime="180485">
    <iact:property name="dataType"/>
    <iact:actionData xml:id="d91">
      <inkml:trace xmlns:inkml="http://www.w3.org/2003/InkML" xml:id="stk91" contextRef="#ctx0" brushRef="#br0">26980 6192 788 0,'0'0'216'2,"0"0"-86"4,0 0-65-2,0 0 14 0,0 0 36 0,0 0 8 0,0 0-17 0,0 0-15 0,0 0-14 0,0 0-17 0,0 0-5 0,0 0-15 0,120-47-19 0,-104 50-3 0,-1 3 7 2,-5 1 7-2,5 3 10 0,-7 3 1 0,6-4-12 0,-9 7-6 0,5-3 0 0,-6-1 1 0,-4-1 15 0,0 3 13 0,-4 1 5 0,-8 2-3 0,3 1-9 2,-7 1-12-2,-3-1-8 0,1-1 1 1,-3 0-12 8,0 0 0-13,1-3 4 0,1 1 8 17,0-2 17-17,9-3 2 0,-2-3-3 0,5 0-9 16,-3-3-21-15,8 1-11-1,2-3-9 0,0 1-7 16,0-1-1-16,0 0 1 0,0 2 3 0,0-1-1 16,0 0 6-15,0 0-1-1,2 0 4 0,8-2 12 1,-5 1 5 14,1 1 9-14,6-3 7-1,-4 0 0 16,9 0-1-15,-3 0-5-1,3 0-9 0,-5-2-11 17,7-1-10-16,-3 0-31-1,1 2-66 0,-7-1-112 0,5 2-245 14,-11 0-1043-13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3BB1F6-898C-44F8-BD68-BAE35DC5A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1B72F09-386A-4CA7-927D-FA22BB75D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E31908D-D7EE-4CAA-84B4-07903AFC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2E9-63AA-4D81-9163-6777A889C6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756B827-2EAE-4577-A1AA-B09704CD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815FF35-AD2C-450E-8A58-FCC8F41E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92A0-B916-4372-841C-ACD21FB8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4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E07E23-FBAC-47E0-A0DA-B64A2FC7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0A56726-DC7A-4C41-A89E-5FE071A6A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CD5AC45-BFDE-4ECD-9ED7-CAA840D3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2E9-63AA-4D81-9163-6777A889C6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806D439-8A1F-43A3-AF18-8EDF452E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DD30E81-668A-4A3A-8B1C-EA789E74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92A0-B916-4372-841C-ACD21FB8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E0E78D4E-F678-4B75-8C20-41D272534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13F8822-017C-4675-954F-2DE860D9D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0C01C78-4737-4300-8CE3-50DC1E33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2E9-63AA-4D81-9163-6777A889C6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3B21490-DCD2-4BFF-8A19-DEEAD312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A54272B-5236-470B-897C-05472A26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92A0-B916-4372-841C-ACD21FB8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1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B12F59-AB60-44F8-BFBB-900DCAFC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927E60C-1FBE-4FA8-81D9-A5120B23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FFD5B79-ABBD-43B5-8096-3C60F2C5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2E9-63AA-4D81-9163-6777A889C6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89696E7-8F0E-4EAF-8A1C-43699C18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4218F6-53A2-4C1B-9C1A-6CD50723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92A0-B916-4372-841C-ACD21FB8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AE10DA-148C-4846-B77E-CC6DC464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9132C3E-F282-4592-83EE-B567E45B4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FD55523-E775-4C2A-8E95-8D60AA5C0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2E9-63AA-4D81-9163-6777A889C6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F0A95BA-AFA4-47E4-85F2-AF5C7AFD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330958-996B-4EC5-A8B2-4BBB8F1C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92A0-B916-4372-841C-ACD21FB8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9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C79B08-12D6-49A0-B988-F0B68301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AB2DC99-6B3C-4455-A49B-3346C2F02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1548E3C-6C3D-4371-AA99-81BE0296B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067D1BC-1155-4C83-A6A4-2EC55AF3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2E9-63AA-4D81-9163-6777A889C6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38ABEBB-17D6-4B6E-95CF-37534D6A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11F9F02-84B0-44B4-BF3C-CCF0DFF3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92A0-B916-4372-841C-ACD21FB8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5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596D56-D946-4BEF-9282-92130DFF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EE5FAE3-1308-4D32-A78E-564577FC6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8215196-8090-45CF-8310-62A4E00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DC524117-429E-4B9A-9078-FFFC904D8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2880F98-CFA8-47E1-9088-DD1AD18FE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D6BC3BA-B5C6-4DD8-8F0D-6B3B4706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2E9-63AA-4D81-9163-6777A889C6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DEE63437-EBB9-4F3A-AAAD-AB53556B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3672BC4A-5AEB-4C70-B7D4-4241E0C9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92A0-B916-4372-841C-ACD21FB8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D28302-52FB-4523-92D6-5FBC949D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E8926212-89F6-417C-B46D-61FCF921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2E9-63AA-4D81-9163-6777A889C6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768BBA0-F3D5-4FA8-89A2-50E5B24E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00763833-BB8F-4E28-B8A8-93F1AA47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92A0-B916-4372-841C-ACD21FB8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6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097B4EE4-2A16-4A5F-89B2-0ADD67A9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2E9-63AA-4D81-9163-6777A889C6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ABAD105-E4F5-4804-A81B-BA76D201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60DB2CB-6F46-4FD3-923A-1C467099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92A0-B916-4372-841C-ACD21FB8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8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D64724-50EC-4DBB-A353-A9D54DAA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9BF43CE-4987-423E-B18C-B322BA489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D5E2130-2FC7-46D3-BAD1-CFB596CBA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E605138-B3FF-4398-8866-63F8F1C0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2E9-63AA-4D81-9163-6777A889C6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D7AAC4B-1885-462F-92EB-C58B019B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F026F04-59E9-4D13-916E-019D0E3E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92A0-B916-4372-841C-ACD21FB8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4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3BB56F-8180-40E9-BCCE-2F3F0F3D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A196DE3A-D4A2-434B-BF6E-E3B31BD58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4218327-03E9-435D-908D-4E8B774C8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68660C4-E3B0-4397-A104-D9D21B54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E2E9-63AA-4D81-9163-6777A889C6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0B07ED1-7020-4248-A05F-74DF9EFD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743FCF9-0AB3-4FB5-9649-1E0D1981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92A0-B916-4372-841C-ACD21FB8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4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9B8C0590-8CE0-4C34-9224-8B8B8891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C617A1A-28C7-488A-BD35-91352A87F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748E0FF-6E5E-446A-BBE5-6CEA42E37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E2E9-63AA-4D81-9163-6777A889C6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DE43F38-41F4-4A9C-A03B-F68EB29E3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E75EE8C-84AB-4E1B-9AA4-382F4C65A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92A0-B916-4372-841C-ACD21FB8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11/relationships/inkAction" Target="../ink/inkAction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11/relationships/inkAction" Target="../ink/inkAction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F42185-17C4-46DD-B031-C52B1E4751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DJELOMIČNO KORJENOVANJE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1E2556D-0E68-45A2-B478-DB476A951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Vladimir Novaković</a:t>
            </a:r>
            <a:endParaRPr lang="en-US" dirty="0"/>
          </a:p>
        </p:txBody>
      </p:sp>
      <p:pic>
        <p:nvPicPr>
          <p:cNvPr id="7" name="Videozapis 6">
            <a:hlinkClick r:id="" action="ppaction://media"/>
            <a:extLst>
              <a:ext uri="{FF2B5EF4-FFF2-40B4-BE49-F238E27FC236}">
                <a16:creationId xmlns:a16="http://schemas.microsoft.com/office/drawing/2014/main" xmlns="" id="{BBFDC2BF-7BC6-4654-8830-D32B118C0F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xmlns="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5"/>
    </mc:Choice>
    <mc:Fallback xmlns="">
      <p:transition spd="slow" advTm="15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5AC6610-2438-479F-ACED-D557D058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RADIKAND KOJI ZNAMO RASTAVITI NA UMNOŽAK POTPUNOG KVADRATA I NEKOG BROJA</a:t>
            </a:r>
            <a:br>
              <a:rPr lang="hr-HR" dirty="0"/>
            </a:b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F2C719B-4992-41F4-9444-539BB4388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iact="http://schemas.microsoft.com/office/powerpoint/2014/inkAction" xmlns:p14="http://schemas.microsoft.com/office/powerpoint/2010/main" xmlns="" Requires="p14 iact">
          <p:contentPart p14:bwMode="auto" r:id="rId4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D1708F67-7DB6-4D4E-9563-50B3E7D6629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78640" y="1906560"/>
              <a:ext cx="5597280" cy="931680"/>
            </p14:xfrm>
          </p:contentPart>
        </mc:Choice>
        <mc:Fallback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xmlns="" id="{D1708F67-7DB6-4D4E-9563-50B3E7D662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9280" y="1897200"/>
                <a:ext cx="5616000" cy="9504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Videozapis 17">
            <a:hlinkClick r:id="" action="ppaction://media"/>
            <a:extLst>
              <a:ext uri="{FF2B5EF4-FFF2-40B4-BE49-F238E27FC236}">
                <a16:creationId xmlns:a16="http://schemas.microsoft.com/office/drawing/2014/main" xmlns="" id="{83E511CD-35A1-4179-A594-BEA6819A37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xmlns="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11"/>
    </mc:Choice>
    <mc:Fallback xmlns="">
      <p:transition spd="slow" advTm="88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3DBE5E-D9FE-4D0B-BBCF-73A31D21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RADIKAND KOJI NE ZNAMO RASTAVITI NA UMNOŽAK POTPUNOG KVADRATA I NEKOG BROJA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9B6BAFB-3B69-4016-92D4-3709B3A38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iact="http://schemas.microsoft.com/office/powerpoint/2014/inkAction" xmlns:p14="http://schemas.microsoft.com/office/powerpoint/2010/main" xmlns="" Requires="p14 iact">
          <p:contentPart p14:bwMode="auto" r:id="rId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581853CD-C70D-4A3B-B37A-0FCAB4F5B48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13560" y="1664280"/>
              <a:ext cx="8583120" cy="266112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xmlns="" id="{581853CD-C70D-4A3B-B37A-0FCAB4F5B4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4200" y="1654920"/>
                <a:ext cx="8601840" cy="26798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Videozapis 10">
            <a:hlinkClick r:id="" action="ppaction://media"/>
            <a:extLst>
              <a:ext uri="{FF2B5EF4-FFF2-40B4-BE49-F238E27FC236}">
                <a16:creationId xmlns:a16="http://schemas.microsoft.com/office/drawing/2014/main" xmlns="" id="{C5DD74D1-141F-440B-856A-39ED70DB43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xmlns="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255"/>
    </mc:Choice>
    <mc:Fallback xmlns="">
      <p:transition spd="slow" advTm="198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</Words>
  <Application>Microsoft Office PowerPoint</Application>
  <PresentationFormat>Widescreen</PresentationFormat>
  <Paragraphs>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sustava Office</vt:lpstr>
      <vt:lpstr>DJELOMIČNO KORJENOVANJE</vt:lpstr>
      <vt:lpstr>RADIKAND KOJI ZNAMO RASTAVITI NA UMNOŽAK POTPUNOG KVADRATA I NEKOG BROJA </vt:lpstr>
      <vt:lpstr>RADIKAND KOJI NE ZNAMO RASTAVITI NA UMNOŽAK POTPUNOG KVADRATA I NEKOG BROJA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DJELOMIČNO KORJENOVANJE</dc:title>
  <dc:creator>Korisnik</dc:creator>
  <cp:lastModifiedBy>Home</cp:lastModifiedBy>
  <cp:revision>4</cp:revision>
  <dcterms:created xsi:type="dcterms:W3CDTF">2025-12-16T10:37:43Z</dcterms:created>
  <dcterms:modified xsi:type="dcterms:W3CDTF">2026-01-20T07:32:05Z</dcterms:modified>
</cp:coreProperties>
</file>